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4" r:id="rId2"/>
    <p:sldId id="347" r:id="rId3"/>
    <p:sldId id="370" r:id="rId4"/>
    <p:sldId id="358" r:id="rId5"/>
    <p:sldId id="359" r:id="rId6"/>
    <p:sldId id="361" r:id="rId7"/>
    <p:sldId id="360" r:id="rId8"/>
    <p:sldId id="362" r:id="rId9"/>
    <p:sldId id="363" r:id="rId10"/>
    <p:sldId id="366" r:id="rId11"/>
    <p:sldId id="367" r:id="rId12"/>
    <p:sldId id="368" r:id="rId13"/>
    <p:sldId id="371" r:id="rId14"/>
    <p:sldId id="372" r:id="rId15"/>
    <p:sldId id="374" r:id="rId16"/>
    <p:sldId id="375" r:id="rId17"/>
    <p:sldId id="387" r:id="rId18"/>
    <p:sldId id="377" r:id="rId19"/>
    <p:sldId id="381" r:id="rId20"/>
    <p:sldId id="382" r:id="rId21"/>
    <p:sldId id="383" r:id="rId22"/>
    <p:sldId id="385" r:id="rId23"/>
    <p:sldId id="388" r:id="rId24"/>
    <p:sldId id="389" r:id="rId25"/>
    <p:sldId id="390" r:id="rId26"/>
    <p:sldId id="391" r:id="rId27"/>
    <p:sldId id="392" r:id="rId28"/>
    <p:sldId id="393" r:id="rId29"/>
    <p:sldId id="412" r:id="rId30"/>
    <p:sldId id="397" r:id="rId31"/>
    <p:sldId id="399" r:id="rId32"/>
    <p:sldId id="400" r:id="rId33"/>
    <p:sldId id="402" r:id="rId34"/>
    <p:sldId id="403" r:id="rId35"/>
    <p:sldId id="404" r:id="rId36"/>
    <p:sldId id="413" r:id="rId37"/>
    <p:sldId id="407" r:id="rId38"/>
    <p:sldId id="408" r:id="rId39"/>
    <p:sldId id="414" r:id="rId40"/>
    <p:sldId id="409" r:id="rId41"/>
    <p:sldId id="415" r:id="rId42"/>
    <p:sldId id="410" r:id="rId4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EBEAE5"/>
    <a:srgbClr val="FDD8C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FD53-856B-497F-B28B-9B25D5138345}" type="datetimeFigureOut">
              <a:rPr lang="cs-CZ"/>
              <a:t>07.03.2018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3774-3298-4DE9-88F0-4CF776C19A83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3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69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7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1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6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31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71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01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5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24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72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7CF79-AE25-4C3E-ACBC-C3258DABE7D2}" type="datetimeFigureOut">
              <a:rPr lang="cs-CZ" smtClean="0"/>
              <a:t>07.03.2018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0A8BA-6EAC-4319-A273-FF8ECD174C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07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Hrabaví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5652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bažant obecný">
            <a:extLst>
              <a:ext uri="{FF2B5EF4-FFF2-40B4-BE49-F238E27FC236}">
                <a16:creationId xmlns:a16="http://schemas.microsoft.com/office/drawing/2014/main" id="{DE46A3A3-6BFE-4E97-B695-174D403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49" y="883682"/>
            <a:ext cx="8901886" cy="58084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1697665" y="996852"/>
            <a:ext cx="221132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bažant obecný</a:t>
            </a:r>
          </a:p>
        </p:txBody>
      </p:sp>
    </p:spTree>
    <p:extLst>
      <p:ext uri="{BB962C8B-B14F-4D97-AF65-F5344CB8AC3E}">
        <p14:creationId xmlns:p14="http://schemas.microsoft.com/office/powerpoint/2010/main" val="365940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Sovy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sova pálená">
            <a:extLst>
              <a:ext uri="{FF2B5EF4-FFF2-40B4-BE49-F238E27FC236}">
                <a16:creationId xmlns:a16="http://schemas.microsoft.com/office/drawing/2014/main" id="{31749630-D6D7-4D4E-B2F0-B060391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99" y="97627"/>
            <a:ext cx="7459064" cy="67664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2848316" y="195827"/>
            <a:ext cx="1936336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sova pálená</a:t>
            </a:r>
          </a:p>
        </p:txBody>
      </p:sp>
    </p:spTree>
    <p:extLst>
      <p:ext uri="{BB962C8B-B14F-4D97-AF65-F5344CB8AC3E}">
        <p14:creationId xmlns:p14="http://schemas.microsoft.com/office/powerpoint/2010/main" val="160363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puštík obecný">
            <a:extLst>
              <a:ext uri="{FF2B5EF4-FFF2-40B4-BE49-F238E27FC236}">
                <a16:creationId xmlns:a16="http://schemas.microsoft.com/office/drawing/2014/main" id="{5CFD9B54-909E-42BF-B85C-F664AAF0D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7127"/>
          <a:stretch/>
        </p:blipFill>
        <p:spPr bwMode="auto">
          <a:xfrm>
            <a:off x="2743367" y="153108"/>
            <a:ext cx="5682176" cy="65912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2804126" y="6068458"/>
            <a:ext cx="2291855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puštík obecný</a:t>
            </a:r>
          </a:p>
        </p:txBody>
      </p:sp>
    </p:spTree>
    <p:extLst>
      <p:ext uri="{BB962C8B-B14F-4D97-AF65-F5344CB8AC3E}">
        <p14:creationId xmlns:p14="http://schemas.microsoft.com/office/powerpoint/2010/main" val="361730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výr velký">
            <a:extLst>
              <a:ext uri="{FF2B5EF4-FFF2-40B4-BE49-F238E27FC236}">
                <a16:creationId xmlns:a16="http://schemas.microsoft.com/office/drawing/2014/main" id="{70CDAC08-B0D3-42A6-BF80-AEBD6DD72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 b="6502"/>
          <a:stretch/>
        </p:blipFill>
        <p:spPr bwMode="auto">
          <a:xfrm>
            <a:off x="2303916" y="136130"/>
            <a:ext cx="5620883" cy="656412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9DB8D2-0C14-47BA-ABB2-D3DD82F5A946}"/>
              </a:ext>
            </a:extLst>
          </p:cNvPr>
          <p:cNvSpPr txBox="1"/>
          <p:nvPr/>
        </p:nvSpPr>
        <p:spPr>
          <a:xfrm>
            <a:off x="2389348" y="251678"/>
            <a:ext cx="175108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výr velký</a:t>
            </a:r>
          </a:p>
        </p:txBody>
      </p:sp>
    </p:spTree>
    <p:extLst>
      <p:ext uri="{BB962C8B-B14F-4D97-AF65-F5344CB8AC3E}">
        <p14:creationId xmlns:p14="http://schemas.microsoft.com/office/powerpoint/2010/main" val="3157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</a:t>
            </a:r>
            <a:r>
              <a:rPr lang="cs-CZ" sz="4400" b="1" u="sng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Srostloprstí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5652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2" descr="Výsledek obrázku pro ledňáček říční">
            <a:extLst>
              <a:ext uri="{FF2B5EF4-FFF2-40B4-BE49-F238E27FC236}">
                <a16:creationId xmlns:a16="http://schemas.microsoft.com/office/drawing/2014/main" id="{EDFAE737-B7CE-4BAB-AC46-282E60F1B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7655" y="785548"/>
            <a:ext cx="7835712" cy="60035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1399490" y="868335"/>
            <a:ext cx="2151784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ledňáček říční</a:t>
            </a:r>
          </a:p>
        </p:txBody>
      </p:sp>
    </p:spTree>
    <p:extLst>
      <p:ext uri="{BB962C8B-B14F-4D97-AF65-F5344CB8AC3E}">
        <p14:creationId xmlns:p14="http://schemas.microsoft.com/office/powerpoint/2010/main" val="220963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4" name="Picture 10" descr="Výsledek obrázku pro dudek chocholatý">
            <a:extLst>
              <a:ext uri="{FF2B5EF4-FFF2-40B4-BE49-F238E27FC236}">
                <a16:creationId xmlns:a16="http://schemas.microsoft.com/office/drawing/2014/main" id="{BED9FAB6-FC76-434C-B369-49C64B73D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2444" r="5386"/>
          <a:stretch/>
        </p:blipFill>
        <p:spPr bwMode="auto">
          <a:xfrm>
            <a:off x="2035037" y="43543"/>
            <a:ext cx="8807134" cy="67189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11F25582-E2FF-48AA-B6B8-939B97B72053}"/>
              </a:ext>
            </a:extLst>
          </p:cNvPr>
          <p:cNvSpPr txBox="1"/>
          <p:nvPr/>
        </p:nvSpPr>
        <p:spPr>
          <a:xfrm>
            <a:off x="7544868" y="143211"/>
            <a:ext cx="3134018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dudek chocholatý</a:t>
            </a:r>
          </a:p>
        </p:txBody>
      </p:sp>
    </p:spTree>
    <p:extLst>
      <p:ext uri="{BB962C8B-B14F-4D97-AF65-F5344CB8AC3E}">
        <p14:creationId xmlns:p14="http://schemas.microsoft.com/office/powerpoint/2010/main" val="376684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Šplhavci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Výsledek obrázku pro datel černý">
            <a:extLst>
              <a:ext uri="{FF2B5EF4-FFF2-40B4-BE49-F238E27FC236}">
                <a16:creationId xmlns:a16="http://schemas.microsoft.com/office/drawing/2014/main" id="{8E8580B3-BDA2-43F1-91AC-DAD483550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12055" r="56958"/>
          <a:stretch/>
        </p:blipFill>
        <p:spPr bwMode="auto">
          <a:xfrm>
            <a:off x="3383937" y="153156"/>
            <a:ext cx="4595291" cy="65832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6096000" y="6139248"/>
            <a:ext cx="1771588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datel černý</a:t>
            </a:r>
          </a:p>
        </p:txBody>
      </p:sp>
    </p:spTree>
    <p:extLst>
      <p:ext uri="{BB962C8B-B14F-4D97-AF65-F5344CB8AC3E}">
        <p14:creationId xmlns:p14="http://schemas.microsoft.com/office/powerpoint/2010/main" val="20843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strakapoud velký">
            <a:extLst>
              <a:ext uri="{FF2B5EF4-FFF2-40B4-BE49-F238E27FC236}">
                <a16:creationId xmlns:a16="http://schemas.microsoft.com/office/drawing/2014/main" id="{A957F362-6D48-4FEE-B629-CDE9A6B2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7941" r="10355" b="4760"/>
          <a:stretch/>
        </p:blipFill>
        <p:spPr bwMode="auto">
          <a:xfrm>
            <a:off x="2625043" y="85302"/>
            <a:ext cx="3884613" cy="67004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9DB8D2-0C14-47BA-ABB2-D3DD82F5A946}"/>
              </a:ext>
            </a:extLst>
          </p:cNvPr>
          <p:cNvSpPr txBox="1"/>
          <p:nvPr/>
        </p:nvSpPr>
        <p:spPr>
          <a:xfrm>
            <a:off x="5049250" y="6215581"/>
            <a:ext cx="292081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strakapoud velký</a:t>
            </a:r>
          </a:p>
        </p:txBody>
      </p:sp>
    </p:spTree>
    <p:extLst>
      <p:ext uri="{BB962C8B-B14F-4D97-AF65-F5344CB8AC3E}">
        <p14:creationId xmlns:p14="http://schemas.microsoft.com/office/powerpoint/2010/main" val="268996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ýsledek obrázku pro žluna zelená">
            <a:extLst>
              <a:ext uri="{FF2B5EF4-FFF2-40B4-BE49-F238E27FC236}">
                <a16:creationId xmlns:a16="http://schemas.microsoft.com/office/drawing/2014/main" id="{D9316FBD-4FF5-4D2D-B6C2-D7E4385DE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0" t="4347" r="17885" b="1813"/>
          <a:stretch/>
        </p:blipFill>
        <p:spPr bwMode="auto">
          <a:xfrm flipH="1">
            <a:off x="1840961" y="215368"/>
            <a:ext cx="6900268" cy="653708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1919582" y="6211745"/>
            <a:ext cx="223876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žluna zelená</a:t>
            </a:r>
            <a:endParaRPr lang="cs-CZ" sz="2200" dirty="0">
              <a:solidFill>
                <a:srgbClr val="2A1304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05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kukačka obecná">
            <a:extLst>
              <a:ext uri="{FF2B5EF4-FFF2-40B4-BE49-F238E27FC236}">
                <a16:creationId xmlns:a16="http://schemas.microsoft.com/office/drawing/2014/main" id="{8039A1FA-5000-4262-A1D4-4BAA4750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3"/>
          <a:stretch/>
        </p:blipFill>
        <p:spPr bwMode="auto">
          <a:xfrm>
            <a:off x="2096784" y="738125"/>
            <a:ext cx="8184900" cy="602180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Kukačky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2340935" y="872284"/>
            <a:ext cx="2433084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kukačka obecná</a:t>
            </a:r>
          </a:p>
        </p:txBody>
      </p:sp>
    </p:spTree>
    <p:extLst>
      <p:ext uri="{BB962C8B-B14F-4D97-AF65-F5344CB8AC3E}">
        <p14:creationId xmlns:p14="http://schemas.microsoft.com/office/powerpoint/2010/main" val="2082894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Měkkozobí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Výsledek obrázku pro holub hřivnáč">
            <a:extLst>
              <a:ext uri="{FF2B5EF4-FFF2-40B4-BE49-F238E27FC236}">
                <a16:creationId xmlns:a16="http://schemas.microsoft.com/office/drawing/2014/main" id="{EFD0A5F3-5749-49D1-913C-100E5541E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 r="8273" b="11045"/>
          <a:stretch/>
        </p:blipFill>
        <p:spPr bwMode="auto">
          <a:xfrm>
            <a:off x="1554399" y="852377"/>
            <a:ext cx="9854335" cy="593393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1660960" y="959638"/>
            <a:ext cx="2092334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holub hřivnáč</a:t>
            </a:r>
          </a:p>
        </p:txBody>
      </p:sp>
    </p:spTree>
    <p:extLst>
      <p:ext uri="{BB962C8B-B14F-4D97-AF65-F5344CB8AC3E}">
        <p14:creationId xmlns:p14="http://schemas.microsoft.com/office/powerpoint/2010/main" val="129836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koroptev polní">
            <a:extLst>
              <a:ext uri="{FF2B5EF4-FFF2-40B4-BE49-F238E27FC236}">
                <a16:creationId xmlns:a16="http://schemas.microsoft.com/office/drawing/2014/main" id="{15A977D5-8592-41F6-BA3D-1895701A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024" y="237272"/>
            <a:ext cx="9958346" cy="65227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2859413" y="281457"/>
            <a:ext cx="221333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koroptev polní</a:t>
            </a:r>
          </a:p>
        </p:txBody>
      </p:sp>
    </p:spTree>
    <p:extLst>
      <p:ext uri="{BB962C8B-B14F-4D97-AF65-F5344CB8AC3E}">
        <p14:creationId xmlns:p14="http://schemas.microsoft.com/office/powerpoint/2010/main" val="2314240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Výsledek obrázku pro holub domácí">
            <a:extLst>
              <a:ext uri="{FF2B5EF4-FFF2-40B4-BE49-F238E27FC236}">
                <a16:creationId xmlns:a16="http://schemas.microsoft.com/office/drawing/2014/main" id="{09D8F81F-5F01-429F-8D22-83CC3308F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6"/>
          <a:stretch/>
        </p:blipFill>
        <p:spPr bwMode="auto">
          <a:xfrm>
            <a:off x="341644" y="132303"/>
            <a:ext cx="11203911" cy="65933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491562" y="6125407"/>
            <a:ext cx="204481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holub domácí</a:t>
            </a:r>
          </a:p>
        </p:txBody>
      </p:sp>
    </p:spTree>
    <p:extLst>
      <p:ext uri="{BB962C8B-B14F-4D97-AF65-F5344CB8AC3E}">
        <p14:creationId xmlns:p14="http://schemas.microsoft.com/office/powerpoint/2010/main" val="848535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6" name="Picture 2" descr="Výsledek obrázku pro hrdlička zahradní">
            <a:extLst>
              <a:ext uri="{FF2B5EF4-FFF2-40B4-BE49-F238E27FC236}">
                <a16:creationId xmlns:a16="http://schemas.microsoft.com/office/drawing/2014/main" id="{C3E923EA-9074-4472-A99E-327A07D9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9"/>
          <a:stretch/>
        </p:blipFill>
        <p:spPr bwMode="auto">
          <a:xfrm flipH="1">
            <a:off x="1027322" y="154183"/>
            <a:ext cx="7485306" cy="655474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1145317" y="358654"/>
            <a:ext cx="2904169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hrdlička zahradní</a:t>
            </a:r>
          </a:p>
        </p:txBody>
      </p:sp>
    </p:spTree>
    <p:extLst>
      <p:ext uri="{BB962C8B-B14F-4D97-AF65-F5344CB8AC3E}">
        <p14:creationId xmlns:p14="http://schemas.microsoft.com/office/powerpoint/2010/main" val="66230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</a:t>
            </a:r>
            <a:r>
              <a:rPr lang="cs-CZ" sz="4400" b="1" u="sng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Svišťouni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rorýs obecný">
            <a:extLst>
              <a:ext uri="{FF2B5EF4-FFF2-40B4-BE49-F238E27FC236}">
                <a16:creationId xmlns:a16="http://schemas.microsoft.com/office/drawing/2014/main" id="{0CEC3345-AAA1-44DA-9D7D-FDB20B474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10302" r="25420"/>
          <a:stretch/>
        </p:blipFill>
        <p:spPr bwMode="auto">
          <a:xfrm>
            <a:off x="3565391" y="97627"/>
            <a:ext cx="5631772" cy="66552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6949355" y="6138792"/>
            <a:ext cx="2035158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rorýs obecný</a:t>
            </a:r>
          </a:p>
        </p:txBody>
      </p:sp>
    </p:spTree>
    <p:extLst>
      <p:ext uri="{BB962C8B-B14F-4D97-AF65-F5344CB8AC3E}">
        <p14:creationId xmlns:p14="http://schemas.microsoft.com/office/powerpoint/2010/main" val="39772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21. Řád: Pěvci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5652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kos černý">
            <a:extLst>
              <a:ext uri="{FF2B5EF4-FFF2-40B4-BE49-F238E27FC236}">
                <a16:creationId xmlns:a16="http://schemas.microsoft.com/office/drawing/2014/main" id="{C57E56D6-01BA-4235-99B2-55EEE754A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t="9084" r="4935" b="3976"/>
          <a:stretch/>
        </p:blipFill>
        <p:spPr bwMode="auto">
          <a:xfrm>
            <a:off x="1188437" y="951728"/>
            <a:ext cx="7540893" cy="57643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6927368" y="6191822"/>
            <a:ext cx="154678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kos černý</a:t>
            </a:r>
          </a:p>
        </p:txBody>
      </p:sp>
    </p:spTree>
    <p:extLst>
      <p:ext uri="{BB962C8B-B14F-4D97-AF65-F5344CB8AC3E}">
        <p14:creationId xmlns:p14="http://schemas.microsoft.com/office/powerpoint/2010/main" val="282310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drozd zpěvný">
            <a:extLst>
              <a:ext uri="{FF2B5EF4-FFF2-40B4-BE49-F238E27FC236}">
                <a16:creationId xmlns:a16="http://schemas.microsoft.com/office/drawing/2014/main" id="{7698A223-DDD6-4824-B18E-A9BD32948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t="11283" r="7070" b="11195"/>
          <a:stretch/>
        </p:blipFill>
        <p:spPr bwMode="auto">
          <a:xfrm>
            <a:off x="1483605" y="192159"/>
            <a:ext cx="9304138" cy="66181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E8CD3F-C5A0-46E8-B8AF-8A235FB9CEC9}"/>
              </a:ext>
            </a:extLst>
          </p:cNvPr>
          <p:cNvSpPr txBox="1"/>
          <p:nvPr/>
        </p:nvSpPr>
        <p:spPr>
          <a:xfrm>
            <a:off x="1829063" y="6068458"/>
            <a:ext cx="204625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drozd zpěvný</a:t>
            </a:r>
          </a:p>
        </p:txBody>
      </p:sp>
      <p:sp>
        <p:nvSpPr>
          <p:cNvPr id="4" name="AutoShape 2" descr="Výsledek obrázku pro drozd zpěvný">
            <a:extLst>
              <a:ext uri="{FF2B5EF4-FFF2-40B4-BE49-F238E27FC236}">
                <a16:creationId xmlns:a16="http://schemas.microsoft.com/office/drawing/2014/main" id="{B1CA5567-D510-419D-B2CC-59348B07D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04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472666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Výsledek obrázku pro konipas bílý">
            <a:extLst>
              <a:ext uri="{FF2B5EF4-FFF2-40B4-BE49-F238E27FC236}">
                <a16:creationId xmlns:a16="http://schemas.microsoft.com/office/drawing/2014/main" id="{F4E09498-B9CA-4F37-A549-B32F658C2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8" t="8767" b="23745"/>
          <a:stretch/>
        </p:blipFill>
        <p:spPr bwMode="auto">
          <a:xfrm flipH="1">
            <a:off x="1450394" y="50818"/>
            <a:ext cx="9152292" cy="65862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7A1B53-FF38-4E6D-9A47-F75B9D0E2A46}"/>
              </a:ext>
            </a:extLst>
          </p:cNvPr>
          <p:cNvSpPr txBox="1"/>
          <p:nvPr/>
        </p:nvSpPr>
        <p:spPr>
          <a:xfrm>
            <a:off x="1589314" y="6021305"/>
            <a:ext cx="1969554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konipas bílý</a:t>
            </a:r>
          </a:p>
        </p:txBody>
      </p:sp>
    </p:spTree>
    <p:extLst>
      <p:ext uri="{BB962C8B-B14F-4D97-AF65-F5344CB8AC3E}">
        <p14:creationId xmlns:p14="http://schemas.microsoft.com/office/powerpoint/2010/main" val="3701866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472666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7E0FF718-959C-439F-957E-2DC3FC09F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4491" b="3221"/>
          <a:stretch/>
        </p:blipFill>
        <p:spPr bwMode="auto">
          <a:xfrm flipH="1">
            <a:off x="2122445" y="112641"/>
            <a:ext cx="8977946" cy="67067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7A1B53-FF38-4E6D-9A47-F75B9D0E2A46}"/>
              </a:ext>
            </a:extLst>
          </p:cNvPr>
          <p:cNvSpPr txBox="1"/>
          <p:nvPr/>
        </p:nvSpPr>
        <p:spPr>
          <a:xfrm>
            <a:off x="2200397" y="190364"/>
            <a:ext cx="1776179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brhlík lesní</a:t>
            </a:r>
          </a:p>
        </p:txBody>
      </p:sp>
    </p:spTree>
    <p:extLst>
      <p:ext uri="{BB962C8B-B14F-4D97-AF65-F5344CB8AC3E}">
        <p14:creationId xmlns:p14="http://schemas.microsoft.com/office/powerpoint/2010/main" val="203212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483660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Výsledek obrázku pro rehek domácí">
            <a:extLst>
              <a:ext uri="{FF2B5EF4-FFF2-40B4-BE49-F238E27FC236}">
                <a16:creationId xmlns:a16="http://schemas.microsoft.com/office/drawing/2014/main" id="{DEF586ED-F5DD-4E42-B208-49D8BD88F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8331" r="4239" b="13641"/>
          <a:stretch/>
        </p:blipFill>
        <p:spPr bwMode="auto">
          <a:xfrm flipH="1">
            <a:off x="1260258" y="88962"/>
            <a:ext cx="8493341" cy="6680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9DB8D2-0C14-47BA-ABB2-D3DD82F5A946}"/>
              </a:ext>
            </a:extLst>
          </p:cNvPr>
          <p:cNvSpPr txBox="1"/>
          <p:nvPr/>
        </p:nvSpPr>
        <p:spPr>
          <a:xfrm>
            <a:off x="1321017" y="327463"/>
            <a:ext cx="2257605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rehek domácí</a:t>
            </a:r>
          </a:p>
        </p:txBody>
      </p:sp>
    </p:spTree>
    <p:extLst>
      <p:ext uri="{BB962C8B-B14F-4D97-AF65-F5344CB8AC3E}">
        <p14:creationId xmlns:p14="http://schemas.microsoft.com/office/powerpoint/2010/main" val="3292008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červenka obecná">
            <a:extLst>
              <a:ext uri="{FF2B5EF4-FFF2-40B4-BE49-F238E27FC236}">
                <a16:creationId xmlns:a16="http://schemas.microsoft.com/office/drawing/2014/main" id="{5506EED6-9859-4E9B-83D4-2A1F59EE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95" y="127334"/>
            <a:ext cx="9560575" cy="65216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9DB8D2-0C14-47BA-ABB2-D3DD82F5A946}"/>
              </a:ext>
            </a:extLst>
          </p:cNvPr>
          <p:cNvSpPr txBox="1"/>
          <p:nvPr/>
        </p:nvSpPr>
        <p:spPr>
          <a:xfrm>
            <a:off x="8309373" y="346649"/>
            <a:ext cx="261111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červenka obecná</a:t>
            </a:r>
          </a:p>
        </p:txBody>
      </p:sp>
    </p:spTree>
    <p:extLst>
      <p:ext uri="{BB962C8B-B14F-4D97-AF65-F5344CB8AC3E}">
        <p14:creationId xmlns:p14="http://schemas.microsoft.com/office/powerpoint/2010/main" val="8599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472666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Výsledek obrázku pro vlaštovka obecná">
            <a:extLst>
              <a:ext uri="{FF2B5EF4-FFF2-40B4-BE49-F238E27FC236}">
                <a16:creationId xmlns:a16="http://schemas.microsoft.com/office/drawing/2014/main" id="{3BAB513C-9048-4A92-AE64-0595AA7F6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r="9733" b="20040"/>
          <a:stretch/>
        </p:blipFill>
        <p:spPr bwMode="auto">
          <a:xfrm>
            <a:off x="467564" y="382023"/>
            <a:ext cx="11450763" cy="53808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1A7A1B53-FF38-4E6D-9A47-F75B9D0E2A46}"/>
              </a:ext>
            </a:extLst>
          </p:cNvPr>
          <p:cNvSpPr txBox="1"/>
          <p:nvPr/>
        </p:nvSpPr>
        <p:spPr>
          <a:xfrm>
            <a:off x="793709" y="634141"/>
            <a:ext cx="2672505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vlaštovka obecná</a:t>
            </a:r>
          </a:p>
        </p:txBody>
      </p:sp>
    </p:spTree>
    <p:extLst>
      <p:ext uri="{BB962C8B-B14F-4D97-AF65-F5344CB8AC3E}">
        <p14:creationId xmlns:p14="http://schemas.microsoft.com/office/powerpoint/2010/main" val="173242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Související obrázek">
            <a:extLst>
              <a:ext uri="{FF2B5EF4-FFF2-40B4-BE49-F238E27FC236}">
                <a16:creationId xmlns:a16="http://schemas.microsoft.com/office/drawing/2014/main" id="{085621E4-0DA1-42D5-9416-73A5890FF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1661" r="6612" b="8281"/>
          <a:stretch/>
        </p:blipFill>
        <p:spPr bwMode="auto">
          <a:xfrm flipH="1">
            <a:off x="250351" y="209636"/>
            <a:ext cx="9546792" cy="651540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7257506" y="6068458"/>
            <a:ext cx="245255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tetřev hlušec</a:t>
            </a:r>
          </a:p>
        </p:txBody>
      </p:sp>
    </p:spTree>
    <p:extLst>
      <p:ext uri="{BB962C8B-B14F-4D97-AF65-F5344CB8AC3E}">
        <p14:creationId xmlns:p14="http://schemas.microsoft.com/office/powerpoint/2010/main" val="201299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0" y="1472666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 descr="Související obrázek">
            <a:extLst>
              <a:ext uri="{FF2B5EF4-FFF2-40B4-BE49-F238E27FC236}">
                <a16:creationId xmlns:a16="http://schemas.microsoft.com/office/drawing/2014/main" id="{5BE6ED06-81E0-4AA0-9EE0-8231C201F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5" r="8045" b="19665"/>
          <a:stretch/>
        </p:blipFill>
        <p:spPr bwMode="auto">
          <a:xfrm>
            <a:off x="659219" y="291947"/>
            <a:ext cx="10960511" cy="568184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3559C8CE-86B8-41D2-8D6D-2E87614D8F99}"/>
              </a:ext>
            </a:extLst>
          </p:cNvPr>
          <p:cNvSpPr txBox="1"/>
          <p:nvPr/>
        </p:nvSpPr>
        <p:spPr>
          <a:xfrm>
            <a:off x="1085765" y="451419"/>
            <a:ext cx="284253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jiřička obecná</a:t>
            </a:r>
          </a:p>
        </p:txBody>
      </p:sp>
    </p:spTree>
    <p:extLst>
      <p:ext uri="{BB962C8B-B14F-4D97-AF65-F5344CB8AC3E}">
        <p14:creationId xmlns:p14="http://schemas.microsoft.com/office/powerpoint/2010/main" val="2676923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Výsledek obrázku pro špaček obecný">
            <a:extLst>
              <a:ext uri="{FF2B5EF4-FFF2-40B4-BE49-F238E27FC236}">
                <a16:creationId xmlns:a16="http://schemas.microsoft.com/office/drawing/2014/main" id="{4E8ADFA5-9AE2-4D6F-96B5-B0264588C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12288" r="9757"/>
          <a:stretch/>
        </p:blipFill>
        <p:spPr bwMode="auto">
          <a:xfrm flipH="1">
            <a:off x="1663021" y="122292"/>
            <a:ext cx="7883749" cy="661341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1939371" y="358654"/>
            <a:ext cx="3220696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špaček obecný</a:t>
            </a:r>
          </a:p>
        </p:txBody>
      </p:sp>
    </p:spTree>
    <p:extLst>
      <p:ext uri="{BB962C8B-B14F-4D97-AF65-F5344CB8AC3E}">
        <p14:creationId xmlns:p14="http://schemas.microsoft.com/office/powerpoint/2010/main" val="1153736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ýsledek obrázku pro pěnkava obecná">
            <a:extLst>
              <a:ext uri="{FF2B5EF4-FFF2-40B4-BE49-F238E27FC236}">
                <a16:creationId xmlns:a16="http://schemas.microsoft.com/office/drawing/2014/main" id="{EF70BA62-4711-4881-8F3C-482DFE1C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37" y="170541"/>
            <a:ext cx="8707109" cy="65724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1704075" y="235291"/>
            <a:ext cx="2591478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pěnkava obecná</a:t>
            </a:r>
          </a:p>
        </p:txBody>
      </p:sp>
    </p:spTree>
    <p:extLst>
      <p:ext uri="{BB962C8B-B14F-4D97-AF65-F5344CB8AC3E}">
        <p14:creationId xmlns:p14="http://schemas.microsoft.com/office/powerpoint/2010/main" val="2933801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Související obrázek">
            <a:extLst>
              <a:ext uri="{FF2B5EF4-FFF2-40B4-BE49-F238E27FC236}">
                <a16:creationId xmlns:a16="http://schemas.microsoft.com/office/drawing/2014/main" id="{B4DC6BC1-075F-4668-BE68-0D2F18B2F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11106" r="32609"/>
          <a:stretch/>
        </p:blipFill>
        <p:spPr bwMode="auto">
          <a:xfrm>
            <a:off x="1284527" y="127312"/>
            <a:ext cx="5413985" cy="65302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4865488" y="235291"/>
            <a:ext cx="1747963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hýl obecný</a:t>
            </a:r>
          </a:p>
        </p:txBody>
      </p:sp>
    </p:spTree>
    <p:extLst>
      <p:ext uri="{BB962C8B-B14F-4D97-AF65-F5344CB8AC3E}">
        <p14:creationId xmlns:p14="http://schemas.microsoft.com/office/powerpoint/2010/main" val="270455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2" name="Picture 2" descr="Výsledek obrázku pro strnad obecný">
            <a:extLst>
              <a:ext uri="{FF2B5EF4-FFF2-40B4-BE49-F238E27FC236}">
                <a16:creationId xmlns:a16="http://schemas.microsoft.com/office/drawing/2014/main" id="{0930F438-6042-4B40-8DF3-DB3BC0473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r="22884" b="18720"/>
          <a:stretch/>
        </p:blipFill>
        <p:spPr bwMode="auto">
          <a:xfrm>
            <a:off x="817755" y="242873"/>
            <a:ext cx="9495825" cy="641458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900871" y="450734"/>
            <a:ext cx="2299529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strnad obecný</a:t>
            </a:r>
          </a:p>
        </p:txBody>
      </p:sp>
    </p:spTree>
    <p:extLst>
      <p:ext uri="{BB962C8B-B14F-4D97-AF65-F5344CB8AC3E}">
        <p14:creationId xmlns:p14="http://schemas.microsoft.com/office/powerpoint/2010/main" val="1928501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0" name="Picture 2" descr="Výsledek obrázku pro sýkora koňadra">
            <a:extLst>
              <a:ext uri="{FF2B5EF4-FFF2-40B4-BE49-F238E27FC236}">
                <a16:creationId xmlns:a16="http://schemas.microsoft.com/office/drawing/2014/main" id="{55570409-77E8-44F7-88DE-DF2EE1BDD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0" r="11338" b="8973"/>
          <a:stretch/>
        </p:blipFill>
        <p:spPr bwMode="auto">
          <a:xfrm>
            <a:off x="73598" y="110170"/>
            <a:ext cx="10080495" cy="666983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247858" y="244151"/>
            <a:ext cx="227206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sýkora koňadra</a:t>
            </a:r>
          </a:p>
        </p:txBody>
      </p:sp>
    </p:spTree>
    <p:extLst>
      <p:ext uri="{BB962C8B-B14F-4D97-AF65-F5344CB8AC3E}">
        <p14:creationId xmlns:p14="http://schemas.microsoft.com/office/powerpoint/2010/main" val="3926836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4" name="Picture 6" descr="Výsledek obrázku pro sýkora modřinka">
            <a:extLst>
              <a:ext uri="{FF2B5EF4-FFF2-40B4-BE49-F238E27FC236}">
                <a16:creationId xmlns:a16="http://schemas.microsoft.com/office/drawing/2014/main" id="{1B8008BF-9539-4CA4-BE15-E076DA526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t="27185" r="48120" b="20196"/>
          <a:stretch/>
        </p:blipFill>
        <p:spPr bwMode="auto">
          <a:xfrm flipH="1">
            <a:off x="1440171" y="195230"/>
            <a:ext cx="8256721" cy="654492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B3A04AD-D05E-4E3C-B539-71B45E5A4289}"/>
              </a:ext>
            </a:extLst>
          </p:cNvPr>
          <p:cNvSpPr txBox="1"/>
          <p:nvPr/>
        </p:nvSpPr>
        <p:spPr>
          <a:xfrm>
            <a:off x="6825942" y="380597"/>
            <a:ext cx="2690197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sýkora modřinka</a:t>
            </a:r>
          </a:p>
        </p:txBody>
      </p:sp>
    </p:spTree>
    <p:extLst>
      <p:ext uri="{BB962C8B-B14F-4D97-AF65-F5344CB8AC3E}">
        <p14:creationId xmlns:p14="http://schemas.microsoft.com/office/powerpoint/2010/main" val="11695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2" name="Picture 2" descr="Výsledek obrázku pro vrabec domácí">
            <a:extLst>
              <a:ext uri="{FF2B5EF4-FFF2-40B4-BE49-F238E27FC236}">
                <a16:creationId xmlns:a16="http://schemas.microsoft.com/office/drawing/2014/main" id="{8628CC9B-235E-4E4F-9C33-D3E1998CF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t="6657"/>
          <a:stretch/>
        </p:blipFill>
        <p:spPr bwMode="auto">
          <a:xfrm flipH="1">
            <a:off x="943318" y="87979"/>
            <a:ext cx="7860440" cy="667409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1044270" y="270271"/>
            <a:ext cx="2219925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vrabec domácí</a:t>
            </a:r>
          </a:p>
        </p:txBody>
      </p:sp>
    </p:spTree>
    <p:extLst>
      <p:ext uri="{BB962C8B-B14F-4D97-AF65-F5344CB8AC3E}">
        <p14:creationId xmlns:p14="http://schemas.microsoft.com/office/powerpoint/2010/main" val="281149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0" name="Picture 2" descr="Výsledek obrázku pro vrána obecná">
            <a:extLst>
              <a:ext uri="{FF2B5EF4-FFF2-40B4-BE49-F238E27FC236}">
                <a16:creationId xmlns:a16="http://schemas.microsoft.com/office/drawing/2014/main" id="{51F20D5F-0DF2-4BE5-9294-7F987BAAD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5619" r="7829"/>
          <a:stretch/>
        </p:blipFill>
        <p:spPr bwMode="auto">
          <a:xfrm flipH="1">
            <a:off x="2028170" y="103189"/>
            <a:ext cx="6573570" cy="66914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2216907" y="273310"/>
            <a:ext cx="230193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vrána obecná</a:t>
            </a:r>
          </a:p>
        </p:txBody>
      </p:sp>
    </p:spTree>
    <p:extLst>
      <p:ext uri="{BB962C8B-B14F-4D97-AF65-F5344CB8AC3E}">
        <p14:creationId xmlns:p14="http://schemas.microsoft.com/office/powerpoint/2010/main" val="824789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Výsledek obrázku pro havran polní">
            <a:extLst>
              <a:ext uri="{FF2B5EF4-FFF2-40B4-BE49-F238E27FC236}">
                <a16:creationId xmlns:a16="http://schemas.microsoft.com/office/drawing/2014/main" id="{F36C2271-19C5-4677-9070-FA845DB02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9" r="19435" b="12791"/>
          <a:stretch/>
        </p:blipFill>
        <p:spPr bwMode="auto">
          <a:xfrm>
            <a:off x="979374" y="171498"/>
            <a:ext cx="9568124" cy="651500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1217446" y="326473"/>
            <a:ext cx="192979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havran polní</a:t>
            </a:r>
          </a:p>
        </p:txBody>
      </p:sp>
    </p:spTree>
    <p:extLst>
      <p:ext uri="{BB962C8B-B14F-4D97-AF65-F5344CB8AC3E}">
        <p14:creationId xmlns:p14="http://schemas.microsoft.com/office/powerpoint/2010/main" val="7920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Související obrázek">
            <a:extLst>
              <a:ext uri="{FF2B5EF4-FFF2-40B4-BE49-F238E27FC236}">
                <a16:creationId xmlns:a16="http://schemas.microsoft.com/office/drawing/2014/main" id="{98F352B0-8142-493D-9FE3-F34E877CF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9" r="11601" b="6828"/>
          <a:stretch/>
        </p:blipFill>
        <p:spPr bwMode="auto">
          <a:xfrm flipH="1">
            <a:off x="401489" y="120453"/>
            <a:ext cx="10310053" cy="66195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8F07A0-32B2-4826-A114-A6A6088CC218}"/>
              </a:ext>
            </a:extLst>
          </p:cNvPr>
          <p:cNvSpPr txBox="1"/>
          <p:nvPr/>
        </p:nvSpPr>
        <p:spPr>
          <a:xfrm>
            <a:off x="7742433" y="6035041"/>
            <a:ext cx="356579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tetřívek obecný</a:t>
            </a:r>
            <a:endParaRPr lang="cs-CZ" sz="2200" dirty="0">
              <a:solidFill>
                <a:srgbClr val="2A1304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01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38" name="Picture 6" descr="Související obrázek">
            <a:extLst>
              <a:ext uri="{FF2B5EF4-FFF2-40B4-BE49-F238E27FC236}">
                <a16:creationId xmlns:a16="http://schemas.microsoft.com/office/drawing/2014/main" id="{01DD6428-43EB-4FC1-A0D9-C6CD5FB92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9369" b="3256"/>
          <a:stretch/>
        </p:blipFill>
        <p:spPr bwMode="auto">
          <a:xfrm>
            <a:off x="669851" y="125164"/>
            <a:ext cx="11087230" cy="64670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BD5D33F-D5E7-4F77-BEAE-11993E7C4ABF}"/>
              </a:ext>
            </a:extLst>
          </p:cNvPr>
          <p:cNvSpPr txBox="1"/>
          <p:nvPr/>
        </p:nvSpPr>
        <p:spPr>
          <a:xfrm>
            <a:off x="9063899" y="265814"/>
            <a:ext cx="2458250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krkavec obecný</a:t>
            </a:r>
          </a:p>
        </p:txBody>
      </p:sp>
    </p:spTree>
    <p:extLst>
      <p:ext uri="{BB962C8B-B14F-4D97-AF65-F5344CB8AC3E}">
        <p14:creationId xmlns:p14="http://schemas.microsoft.com/office/powerpoint/2010/main" val="332324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58" name="Picture 2" descr="Výsledek obrázku pro straka obecná">
            <a:extLst>
              <a:ext uri="{FF2B5EF4-FFF2-40B4-BE49-F238E27FC236}">
                <a16:creationId xmlns:a16="http://schemas.microsoft.com/office/drawing/2014/main" id="{D7EBA687-EC28-4057-8D57-8C8A6ECF8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1483" b="3418"/>
          <a:stretch/>
        </p:blipFill>
        <p:spPr bwMode="auto">
          <a:xfrm>
            <a:off x="260516" y="259717"/>
            <a:ext cx="11675106" cy="63431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6602D5-A6E0-4123-B02F-BD81FD198D89}"/>
              </a:ext>
            </a:extLst>
          </p:cNvPr>
          <p:cNvSpPr txBox="1"/>
          <p:nvPr/>
        </p:nvSpPr>
        <p:spPr>
          <a:xfrm>
            <a:off x="613942" y="6103601"/>
            <a:ext cx="222495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straka obecná</a:t>
            </a:r>
          </a:p>
        </p:txBody>
      </p:sp>
    </p:spTree>
    <p:extLst>
      <p:ext uri="{BB962C8B-B14F-4D97-AF65-F5344CB8AC3E}">
        <p14:creationId xmlns:p14="http://schemas.microsoft.com/office/powerpoint/2010/main" val="9461651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9460" name="Picture 4" descr="Výsledek obrázku pro sojka obecná">
            <a:extLst>
              <a:ext uri="{FF2B5EF4-FFF2-40B4-BE49-F238E27FC236}">
                <a16:creationId xmlns:a16="http://schemas.microsoft.com/office/drawing/2014/main" id="{3916D1CE-FBF2-4044-91C6-92DEB5B5A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10644" b="3980"/>
          <a:stretch/>
        </p:blipFill>
        <p:spPr bwMode="auto">
          <a:xfrm>
            <a:off x="989205" y="85782"/>
            <a:ext cx="9972962" cy="66027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5318943-CF62-4181-926B-42F8E0189E8D}"/>
              </a:ext>
            </a:extLst>
          </p:cNvPr>
          <p:cNvSpPr txBox="1"/>
          <p:nvPr/>
        </p:nvSpPr>
        <p:spPr>
          <a:xfrm>
            <a:off x="8555433" y="273219"/>
            <a:ext cx="2002697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sojka obecná</a:t>
            </a:r>
          </a:p>
        </p:txBody>
      </p:sp>
    </p:spTree>
    <p:extLst>
      <p:ext uri="{BB962C8B-B14F-4D97-AF65-F5344CB8AC3E}">
        <p14:creationId xmlns:p14="http://schemas.microsoft.com/office/powerpoint/2010/main" val="135244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75" y="97627"/>
            <a:ext cx="12273570" cy="53326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4400" b="1" u="sng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Řád: Dravci</a:t>
            </a:r>
            <a:endParaRPr lang="cs-CZ" sz="4400" b="1" dirty="0">
              <a:ln>
                <a:solidFill>
                  <a:prstClr val="black"/>
                </a:solidFill>
              </a:ln>
              <a:solidFill>
                <a:srgbClr val="ED7D31">
                  <a:lumMod val="50000"/>
                </a:srgbClr>
              </a:solidFill>
            </a:endParaRPr>
          </a:p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2" descr="Výsledek obrázku pro poštolka obecná">
            <a:extLst>
              <a:ext uri="{FF2B5EF4-FFF2-40B4-BE49-F238E27FC236}">
                <a16:creationId xmlns:a16="http://schemas.microsoft.com/office/drawing/2014/main" id="{1FBDC1BC-35AB-41BD-A3AA-A1A5437D4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3534" r="1200"/>
          <a:stretch/>
        </p:blipFill>
        <p:spPr bwMode="auto">
          <a:xfrm flipH="1">
            <a:off x="750598" y="863696"/>
            <a:ext cx="7239516" cy="578102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AC2FCB-7CFF-4E8D-B6DF-746D97F5CBE1}"/>
              </a:ext>
            </a:extLst>
          </p:cNvPr>
          <p:cNvSpPr txBox="1"/>
          <p:nvPr/>
        </p:nvSpPr>
        <p:spPr>
          <a:xfrm>
            <a:off x="859972" y="996852"/>
            <a:ext cx="2449286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poštolka obecná</a:t>
            </a:r>
          </a:p>
        </p:txBody>
      </p:sp>
    </p:spTree>
    <p:extLst>
      <p:ext uri="{BB962C8B-B14F-4D97-AF65-F5344CB8AC3E}">
        <p14:creationId xmlns:p14="http://schemas.microsoft.com/office/powerpoint/2010/main" val="92379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Výsledek obrázku pro sokol stěhovavý">
            <a:extLst>
              <a:ext uri="{FF2B5EF4-FFF2-40B4-BE49-F238E27FC236}">
                <a16:creationId xmlns:a16="http://schemas.microsoft.com/office/drawing/2014/main" id="{6350DEBE-396F-434F-80B8-70668D2EA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3" y="98134"/>
            <a:ext cx="4445960" cy="666894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2202478" y="6191822"/>
            <a:ext cx="2804952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sokol stěhovavý</a:t>
            </a:r>
          </a:p>
        </p:txBody>
      </p:sp>
    </p:spTree>
    <p:extLst>
      <p:ext uri="{BB962C8B-B14F-4D97-AF65-F5344CB8AC3E}">
        <p14:creationId xmlns:p14="http://schemas.microsoft.com/office/powerpoint/2010/main" val="359223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Související obrázek">
            <a:extLst>
              <a:ext uri="{FF2B5EF4-FFF2-40B4-BE49-F238E27FC236}">
                <a16:creationId xmlns:a16="http://schemas.microsoft.com/office/drawing/2014/main" id="{95E9E52B-6729-47F6-9FB9-DC886F197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4" r="15956"/>
          <a:stretch/>
        </p:blipFill>
        <p:spPr bwMode="auto">
          <a:xfrm>
            <a:off x="3339813" y="114463"/>
            <a:ext cx="6264010" cy="66455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B9DB8D2-0C14-47BA-ABB2-D3DD82F5A946}"/>
              </a:ext>
            </a:extLst>
          </p:cNvPr>
          <p:cNvSpPr txBox="1"/>
          <p:nvPr/>
        </p:nvSpPr>
        <p:spPr>
          <a:xfrm>
            <a:off x="2760116" y="6306522"/>
            <a:ext cx="2084028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jestřáb lesní</a:t>
            </a:r>
          </a:p>
        </p:txBody>
      </p:sp>
    </p:spTree>
    <p:extLst>
      <p:ext uri="{BB962C8B-B14F-4D97-AF65-F5344CB8AC3E}">
        <p14:creationId xmlns:p14="http://schemas.microsoft.com/office/powerpoint/2010/main" val="21718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ek obrázku pro káně lesní">
            <a:extLst>
              <a:ext uri="{FF2B5EF4-FFF2-40B4-BE49-F238E27FC236}">
                <a16:creationId xmlns:a16="http://schemas.microsoft.com/office/drawing/2014/main" id="{037E4F17-4DF9-4BAC-8F4A-E1B1A6EFE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31173"/>
          <a:stretch/>
        </p:blipFill>
        <p:spPr bwMode="auto">
          <a:xfrm>
            <a:off x="3124732" y="163371"/>
            <a:ext cx="5191954" cy="66542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8159" y="1427739"/>
            <a:ext cx="12273570" cy="48561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		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3124732" y="358654"/>
            <a:ext cx="2052083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káně lesní</a:t>
            </a:r>
          </a:p>
        </p:txBody>
      </p:sp>
    </p:spTree>
    <p:extLst>
      <p:ext uri="{BB962C8B-B14F-4D97-AF65-F5344CB8AC3E}">
        <p14:creationId xmlns:p14="http://schemas.microsoft.com/office/powerpoint/2010/main" val="31416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orel mořský">
            <a:extLst>
              <a:ext uri="{FF2B5EF4-FFF2-40B4-BE49-F238E27FC236}">
                <a16:creationId xmlns:a16="http://schemas.microsoft.com/office/drawing/2014/main" id="{519649C9-1792-45E3-8D94-0ACC3B20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98" y="78217"/>
            <a:ext cx="10055301" cy="66993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6075" y="1427739"/>
            <a:ext cx="11724435" cy="476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3200" b="1" dirty="0"/>
          </a:p>
        </p:txBody>
      </p:sp>
      <p:sp>
        <p:nvSpPr>
          <p:cNvPr id="2" name="AutoShape 4" descr="Výsledek obrázku pro ptačí pero">
            <a:extLst>
              <a:ext uri="{FF2B5EF4-FFF2-40B4-BE49-F238E27FC236}">
                <a16:creationId xmlns:a16="http://schemas.microsoft.com/office/drawing/2014/main" id="{9FC9D75F-3D12-42F4-8017-21BAB779C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Výsledek obrázku pro perlička kropenatá">
            <a:extLst>
              <a:ext uri="{FF2B5EF4-FFF2-40B4-BE49-F238E27FC236}">
                <a16:creationId xmlns:a16="http://schemas.microsoft.com/office/drawing/2014/main" id="{94DE54B1-3AFC-41A2-B51A-BD83BFF6A8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B19C6392-A440-40AA-BBDE-BFE900F796BF}"/>
              </a:ext>
            </a:extLst>
          </p:cNvPr>
          <p:cNvSpPr txBox="1"/>
          <p:nvPr/>
        </p:nvSpPr>
        <p:spPr>
          <a:xfrm>
            <a:off x="1786019" y="235291"/>
            <a:ext cx="2100181" cy="430887"/>
          </a:xfrm>
          <a:prstGeom prst="rect">
            <a:avLst/>
          </a:prstGeom>
          <a:solidFill>
            <a:srgbClr val="FFEEB9"/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cs-CZ" sz="2200" b="1" dirty="0">
                <a:solidFill>
                  <a:srgbClr val="2A1304"/>
                </a:solidFill>
                <a:latin typeface="Arial"/>
                <a:cs typeface="Arial" panose="020B0604020202020204" pitchFamily="34" charset="0"/>
              </a:rPr>
              <a:t>orel mořský</a:t>
            </a:r>
          </a:p>
        </p:txBody>
      </p:sp>
    </p:spTree>
    <p:extLst>
      <p:ext uri="{BB962C8B-B14F-4D97-AF65-F5344CB8AC3E}">
        <p14:creationId xmlns:p14="http://schemas.microsoft.com/office/powerpoint/2010/main" val="10063555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113</Words>
  <Application>Microsoft Office PowerPoint</Application>
  <PresentationFormat>Širokoúhlá obrazovka</PresentationFormat>
  <Paragraphs>76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Tomáš Englický</cp:lastModifiedBy>
  <cp:revision>127</cp:revision>
  <dcterms:modified xsi:type="dcterms:W3CDTF">2018-03-07T18:34:58Z</dcterms:modified>
</cp:coreProperties>
</file>