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76" r:id="rId6"/>
    <p:sldId id="266" r:id="rId7"/>
    <p:sldId id="275" r:id="rId8"/>
    <p:sldId id="268" r:id="rId9"/>
    <p:sldId id="270" r:id="rId10"/>
    <p:sldId id="271" r:id="rId11"/>
    <p:sldId id="272" r:id="rId12"/>
    <p:sldId id="273" r:id="rId13"/>
    <p:sldId id="274" r:id="rId14"/>
    <p:sldId id="278" r:id="rId15"/>
    <p:sldId id="280" r:id="rId16"/>
    <p:sldId id="281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83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54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0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65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9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8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74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1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6EB0-1351-4C16-B706-A5256BC5AE93}" type="datetimeFigureOut">
              <a:rPr lang="cs-CZ" smtClean="0"/>
              <a:t>21.11.2017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ABC89-03D0-492E-A86B-77800D16F2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08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latimerie podivn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1" y="1547615"/>
            <a:ext cx="10248274" cy="47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57121" y="1802618"/>
            <a:ext cx="392607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Latimérie podivná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28D5D93-EB9F-4F53-8187-55469B3037B3}"/>
              </a:ext>
            </a:extLst>
          </p:cNvPr>
          <p:cNvSpPr txBox="1"/>
          <p:nvPr/>
        </p:nvSpPr>
        <p:spPr>
          <a:xfrm>
            <a:off x="308801" y="822937"/>
            <a:ext cx="489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a) Ryby lalokoploutvé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B2D233C-0AC1-41F7-ACDA-8ACA4DA1FAC3}"/>
              </a:ext>
            </a:extLst>
          </p:cNvPr>
          <p:cNvSpPr txBox="1"/>
          <p:nvPr/>
        </p:nvSpPr>
        <p:spPr>
          <a:xfrm>
            <a:off x="4950875" y="0"/>
            <a:ext cx="333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u="sng" dirty="0"/>
              <a:t>RYBY</a:t>
            </a:r>
          </a:p>
        </p:txBody>
      </p:sp>
    </p:spTree>
    <p:extLst>
      <p:ext uri="{BB962C8B-B14F-4D97-AF65-F5344CB8AC3E}">
        <p14:creationId xmlns:p14="http://schemas.microsoft.com/office/powerpoint/2010/main" val="10304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Výsledek obrázku pro okoun říčn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93"/>
            <a:ext cx="7720139" cy="51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ouvisející obráze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3309404"/>
            <a:ext cx="6496517" cy="32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C2AC0FF-6BAA-435A-8A33-5E5E5AA1AC8C}"/>
              </a:ext>
            </a:extLst>
          </p:cNvPr>
          <p:cNvSpPr txBox="1"/>
          <p:nvPr/>
        </p:nvSpPr>
        <p:spPr>
          <a:xfrm>
            <a:off x="7371854" y="422069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Okoun říční</a:t>
            </a:r>
          </a:p>
        </p:txBody>
      </p:sp>
    </p:spTree>
    <p:extLst>
      <p:ext uri="{BB962C8B-B14F-4D97-AF65-F5344CB8AC3E}">
        <p14:creationId xmlns:p14="http://schemas.microsoft.com/office/powerpoint/2010/main" val="392654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 pro candát obec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49" y="1705200"/>
            <a:ext cx="8452072" cy="49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candát obecn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2" y="0"/>
            <a:ext cx="6817242" cy="26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4D260C-6D8D-48D2-B2E8-3E4EC7B84AA6}"/>
              </a:ext>
            </a:extLst>
          </p:cNvPr>
          <p:cNvSpPr txBox="1"/>
          <p:nvPr/>
        </p:nvSpPr>
        <p:spPr>
          <a:xfrm>
            <a:off x="825171" y="5908100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Candát obecný</a:t>
            </a:r>
          </a:p>
        </p:txBody>
      </p:sp>
    </p:spTree>
    <p:extLst>
      <p:ext uri="{BB962C8B-B14F-4D97-AF65-F5344CB8AC3E}">
        <p14:creationId xmlns:p14="http://schemas.microsoft.com/office/powerpoint/2010/main" val="397033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sumec obec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5" y="1727903"/>
            <a:ext cx="7691253" cy="51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ýsledek obrázku pro sumec obec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06" y="281864"/>
            <a:ext cx="6285676" cy="35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5FE67D1-9872-4A50-ABE8-C7130770D5F7}"/>
              </a:ext>
            </a:extLst>
          </p:cNvPr>
          <p:cNvSpPr txBox="1"/>
          <p:nvPr/>
        </p:nvSpPr>
        <p:spPr>
          <a:xfrm>
            <a:off x="397318" y="420108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Sumec obecný</a:t>
            </a:r>
          </a:p>
        </p:txBody>
      </p:sp>
    </p:spTree>
    <p:extLst>
      <p:ext uri="{BB962C8B-B14F-4D97-AF65-F5344CB8AC3E}">
        <p14:creationId xmlns:p14="http://schemas.microsoft.com/office/powerpoint/2010/main" val="330727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ýsledek obrázku pro úhoř ří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58" y="1588661"/>
            <a:ext cx="7552291" cy="50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Výsledek obrázku pro úhoř říč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1" y="446568"/>
            <a:ext cx="5638317" cy="33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9C4016C-5CDC-4666-98FB-728DBBF2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3442EB-1F85-4D69-8AF4-DA4FCEE84944}"/>
              </a:ext>
            </a:extLst>
          </p:cNvPr>
          <p:cNvSpPr txBox="1"/>
          <p:nvPr/>
        </p:nvSpPr>
        <p:spPr>
          <a:xfrm>
            <a:off x="440921" y="5826657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Úhoř říční</a:t>
            </a:r>
          </a:p>
        </p:txBody>
      </p:sp>
    </p:spTree>
    <p:extLst>
      <p:ext uri="{BB962C8B-B14F-4D97-AF65-F5344CB8AC3E}">
        <p14:creationId xmlns:p14="http://schemas.microsoft.com/office/powerpoint/2010/main" val="216647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485900"/>
            <a:ext cx="7472362" cy="412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052" name="Obrázek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4679950"/>
            <a:ext cx="5359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775E014-06FC-4283-BE46-BECDBE928985}"/>
              </a:ext>
            </a:extLst>
          </p:cNvPr>
          <p:cNvSpPr txBox="1"/>
          <p:nvPr/>
        </p:nvSpPr>
        <p:spPr>
          <a:xfrm>
            <a:off x="248614" y="97331"/>
            <a:ext cx="489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kern="0" dirty="0">
                <a:solidFill>
                  <a:prstClr val="black"/>
                </a:solidFill>
              </a:rPr>
              <a:t>c</a:t>
            </a:r>
            <a:r>
              <a:rPr kumimoji="0" lang="cs-CZ" sz="3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Ryby kostnaté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kern="0" dirty="0">
                <a:solidFill>
                  <a:prstClr val="black"/>
                </a:solidFill>
              </a:rPr>
              <a:t>2. MOŘSKÉ</a:t>
            </a:r>
            <a:endParaRPr kumimoji="0" lang="cs-CZ" sz="36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E9FF5AF-5B7B-464A-A8F5-B8E86B3F5D16}"/>
              </a:ext>
            </a:extLst>
          </p:cNvPr>
          <p:cNvSpPr txBox="1"/>
          <p:nvPr/>
        </p:nvSpPr>
        <p:spPr>
          <a:xfrm>
            <a:off x="440921" y="5826657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Sleď obecný</a:t>
            </a:r>
          </a:p>
        </p:txBody>
      </p:sp>
    </p:spTree>
    <p:extLst>
      <p:ext uri="{BB962C8B-B14F-4D97-AF65-F5344CB8AC3E}">
        <p14:creationId xmlns:p14="http://schemas.microsoft.com/office/powerpoint/2010/main" val="317854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100" name="Picture 2" descr="Výsledek obrázku pro treska obec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22250"/>
            <a:ext cx="8164513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Výsledek obrázku pro treska obecn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910013"/>
            <a:ext cx="6245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104B62-B5BC-4B30-8D65-A42CE5704B15}"/>
              </a:ext>
            </a:extLst>
          </p:cNvPr>
          <p:cNvSpPr txBox="1"/>
          <p:nvPr/>
        </p:nvSpPr>
        <p:spPr>
          <a:xfrm>
            <a:off x="341168" y="319087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Treska obecná</a:t>
            </a:r>
          </a:p>
        </p:txBody>
      </p:sp>
    </p:spTree>
    <p:extLst>
      <p:ext uri="{BB962C8B-B14F-4D97-AF65-F5344CB8AC3E}">
        <p14:creationId xmlns:p14="http://schemas.microsoft.com/office/powerpoint/2010/main" val="123513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12738"/>
            <a:ext cx="714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276600"/>
            <a:ext cx="512345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1B3B20-C526-42DC-B6DE-2D55A7CBC7C0}"/>
              </a:ext>
            </a:extLst>
          </p:cNvPr>
          <p:cNvSpPr txBox="1"/>
          <p:nvPr/>
        </p:nvSpPr>
        <p:spPr>
          <a:xfrm>
            <a:off x="290648" y="312738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Tuňák obecný</a:t>
            </a:r>
          </a:p>
        </p:txBody>
      </p:sp>
    </p:spTree>
    <p:extLst>
      <p:ext uri="{BB962C8B-B14F-4D97-AF65-F5344CB8AC3E}">
        <p14:creationId xmlns:p14="http://schemas.microsoft.com/office/powerpoint/2010/main" val="51684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172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12738"/>
            <a:ext cx="70008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" y="3861375"/>
            <a:ext cx="9009023" cy="264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A83D14-A1B5-4421-AA50-FD522BDA93E7}"/>
              </a:ext>
            </a:extLst>
          </p:cNvPr>
          <p:cNvSpPr txBox="1"/>
          <p:nvPr/>
        </p:nvSpPr>
        <p:spPr>
          <a:xfrm>
            <a:off x="290648" y="312738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Mečoun obecný</a:t>
            </a:r>
          </a:p>
        </p:txBody>
      </p:sp>
    </p:spTree>
    <p:extLst>
      <p:ext uri="{BB962C8B-B14F-4D97-AF65-F5344CB8AC3E}">
        <p14:creationId xmlns:p14="http://schemas.microsoft.com/office/powerpoint/2010/main" val="369232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269" name="Obrázek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30467"/>
            <a:ext cx="5623594" cy="3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57" y="664348"/>
            <a:ext cx="589597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8361D25-F775-4047-82E8-F68623A5BA20}"/>
              </a:ext>
            </a:extLst>
          </p:cNvPr>
          <p:cNvSpPr txBox="1"/>
          <p:nvPr/>
        </p:nvSpPr>
        <p:spPr>
          <a:xfrm>
            <a:off x="290648" y="312738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Ďas mořský </a:t>
            </a:r>
          </a:p>
        </p:txBody>
      </p:sp>
    </p:spTree>
    <p:extLst>
      <p:ext uri="{BB962C8B-B14F-4D97-AF65-F5344CB8AC3E}">
        <p14:creationId xmlns:p14="http://schemas.microsoft.com/office/powerpoint/2010/main" val="100790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Výsledek obrázku pro sleď obecný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229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55638"/>
            <a:ext cx="622458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09207"/>
            <a:ext cx="6906131" cy="31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C4BBBE1-363B-4576-BDD6-59E04E6649D6}"/>
              </a:ext>
            </a:extLst>
          </p:cNvPr>
          <p:cNvSpPr txBox="1"/>
          <p:nvPr/>
        </p:nvSpPr>
        <p:spPr>
          <a:xfrm>
            <a:off x="290648" y="312738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Platýs velký </a:t>
            </a:r>
          </a:p>
        </p:txBody>
      </p:sp>
    </p:spTree>
    <p:extLst>
      <p:ext uri="{BB962C8B-B14F-4D97-AF65-F5344CB8AC3E}">
        <p14:creationId xmlns:p14="http://schemas.microsoft.com/office/powerpoint/2010/main" val="314727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jeseter velk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4" y="878727"/>
            <a:ext cx="7280245" cy="483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jeseter velk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14" y="3923607"/>
            <a:ext cx="9913490" cy="29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72B19B8-DCAB-41DD-A09E-E0075CBE790C}"/>
              </a:ext>
            </a:extLst>
          </p:cNvPr>
          <p:cNvSpPr txBox="1"/>
          <p:nvPr/>
        </p:nvSpPr>
        <p:spPr>
          <a:xfrm>
            <a:off x="248614" y="97331"/>
            <a:ext cx="489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kern="0" dirty="0">
                <a:solidFill>
                  <a:prstClr val="black"/>
                </a:solidFill>
              </a:rPr>
              <a:t>b</a:t>
            </a:r>
            <a:r>
              <a:rPr kumimoji="0" lang="cs-CZ" sz="3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Ryby chrupavčité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4D280E8-D813-46C9-ADC1-AA8FB1649B17}"/>
              </a:ext>
            </a:extLst>
          </p:cNvPr>
          <p:cNvSpPr txBox="1"/>
          <p:nvPr/>
        </p:nvSpPr>
        <p:spPr>
          <a:xfrm>
            <a:off x="7048423" y="586339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Jeseter velký</a:t>
            </a:r>
          </a:p>
        </p:txBody>
      </p:sp>
    </p:spTree>
    <p:extLst>
      <p:ext uri="{BB962C8B-B14F-4D97-AF65-F5344CB8AC3E}">
        <p14:creationId xmlns:p14="http://schemas.microsoft.com/office/powerpoint/2010/main" val="391770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kapr obec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27" y="281723"/>
            <a:ext cx="8099259" cy="42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kapr obec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" y="3551275"/>
            <a:ext cx="6257969" cy="30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E6BEB74-E505-463B-AC0B-98AC5F502F5E}"/>
              </a:ext>
            </a:extLst>
          </p:cNvPr>
          <p:cNvSpPr txBox="1"/>
          <p:nvPr/>
        </p:nvSpPr>
        <p:spPr>
          <a:xfrm>
            <a:off x="248614" y="97331"/>
            <a:ext cx="489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c) Ryby kostnaté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u="sng" kern="0" dirty="0">
                <a:solidFill>
                  <a:prstClr val="black"/>
                </a:solidFill>
              </a:rPr>
              <a:t>1. SLADKOVODNÍ</a:t>
            </a:r>
            <a:endParaRPr kumimoji="0" lang="cs-CZ" sz="36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4A4633-D445-411F-8002-9D8BD367916E}"/>
              </a:ext>
            </a:extLst>
          </p:cNvPr>
          <p:cNvSpPr txBox="1"/>
          <p:nvPr/>
        </p:nvSpPr>
        <p:spPr>
          <a:xfrm>
            <a:off x="7597063" y="4479001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Kapr obecný</a:t>
            </a:r>
          </a:p>
        </p:txBody>
      </p:sp>
    </p:spTree>
    <p:extLst>
      <p:ext uri="{BB962C8B-B14F-4D97-AF65-F5344CB8AC3E}">
        <p14:creationId xmlns:p14="http://schemas.microsoft.com/office/powerpoint/2010/main" val="158665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karas obec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6" y="127591"/>
            <a:ext cx="7436072" cy="51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karas obecn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52" y="3144585"/>
            <a:ext cx="6648080" cy="33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C20EF68-8A7C-460D-8ADA-5E2E1C4C729F}"/>
              </a:ext>
            </a:extLst>
          </p:cNvPr>
          <p:cNvSpPr txBox="1"/>
          <p:nvPr/>
        </p:nvSpPr>
        <p:spPr>
          <a:xfrm>
            <a:off x="7314430" y="342722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Karas obecný</a:t>
            </a:r>
          </a:p>
        </p:txBody>
      </p:sp>
    </p:spTree>
    <p:extLst>
      <p:ext uri="{BB962C8B-B14F-4D97-AF65-F5344CB8AC3E}">
        <p14:creationId xmlns:p14="http://schemas.microsoft.com/office/powerpoint/2010/main" val="239750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ýsledek obrázku pro cejn obec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8443"/>
            <a:ext cx="7123287" cy="47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Výsledek obrázku pro cejn obecn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412" y="3785192"/>
            <a:ext cx="5466635" cy="27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EF74039-B625-46B9-9D5F-11A41AE88AD2}"/>
              </a:ext>
            </a:extLst>
          </p:cNvPr>
          <p:cNvSpPr txBox="1"/>
          <p:nvPr/>
        </p:nvSpPr>
        <p:spPr>
          <a:xfrm>
            <a:off x="7314430" y="342722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Cejn obecný</a:t>
            </a:r>
          </a:p>
        </p:txBody>
      </p:sp>
    </p:spTree>
    <p:extLst>
      <p:ext uri="{BB962C8B-B14F-4D97-AF65-F5344CB8AC3E}">
        <p14:creationId xmlns:p14="http://schemas.microsoft.com/office/powerpoint/2010/main" val="115174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lín obecn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13" y="233916"/>
            <a:ext cx="8769332" cy="45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lín obecný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" y="3752079"/>
            <a:ext cx="6818645" cy="29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486EE5F-4934-4A03-8C43-A7A072DC2392}"/>
              </a:ext>
            </a:extLst>
          </p:cNvPr>
          <p:cNvSpPr txBox="1"/>
          <p:nvPr/>
        </p:nvSpPr>
        <p:spPr>
          <a:xfrm>
            <a:off x="753216" y="233916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Lín obecný</a:t>
            </a:r>
          </a:p>
        </p:txBody>
      </p:sp>
    </p:spTree>
    <p:extLst>
      <p:ext uri="{BB962C8B-B14F-4D97-AF65-F5344CB8AC3E}">
        <p14:creationId xmlns:p14="http://schemas.microsoft.com/office/powerpoint/2010/main" val="120987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ek obrázku pro plotice obecná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7" y="214910"/>
            <a:ext cx="7311792" cy="48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Výsledek obrázku pro plotice obecn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7" y="2157779"/>
            <a:ext cx="7042025" cy="47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792D8AB-9C6A-467D-B2D6-70FF99F0EEEB}"/>
              </a:ext>
            </a:extLst>
          </p:cNvPr>
          <p:cNvSpPr txBox="1"/>
          <p:nvPr/>
        </p:nvSpPr>
        <p:spPr>
          <a:xfrm>
            <a:off x="7314430" y="342722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Plotice obecná</a:t>
            </a:r>
          </a:p>
        </p:txBody>
      </p:sp>
    </p:spTree>
    <p:extLst>
      <p:ext uri="{BB962C8B-B14F-4D97-AF65-F5344CB8AC3E}">
        <p14:creationId xmlns:p14="http://schemas.microsoft.com/office/powerpoint/2010/main" val="103713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struh poto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73" y="2171700"/>
            <a:ext cx="86201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pstruh potočn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4" y="295180"/>
            <a:ext cx="6829867" cy="24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9CFEAB-7E36-4DD2-8C7F-0019A30ADF43}"/>
              </a:ext>
            </a:extLst>
          </p:cNvPr>
          <p:cNvSpPr txBox="1"/>
          <p:nvPr/>
        </p:nvSpPr>
        <p:spPr>
          <a:xfrm>
            <a:off x="1004305" y="5978045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Pstruh potoční</a:t>
            </a:r>
          </a:p>
        </p:txBody>
      </p:sp>
    </p:spTree>
    <p:extLst>
      <p:ext uri="{BB962C8B-B14F-4D97-AF65-F5344CB8AC3E}">
        <p14:creationId xmlns:p14="http://schemas.microsoft.com/office/powerpoint/2010/main" val="417435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štika obecn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" y="1793266"/>
            <a:ext cx="7627457" cy="48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štika obec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42" y="274674"/>
            <a:ext cx="6489012" cy="20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877A4A-D0CA-439C-BAAA-8610F5EF4D6E}"/>
              </a:ext>
            </a:extLst>
          </p:cNvPr>
          <p:cNvSpPr txBox="1"/>
          <p:nvPr/>
        </p:nvSpPr>
        <p:spPr>
          <a:xfrm>
            <a:off x="7604610" y="5998551"/>
            <a:ext cx="29325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b="1" dirty="0"/>
              <a:t>Štika obecná</a:t>
            </a:r>
          </a:p>
        </p:txBody>
      </p:sp>
    </p:spTree>
    <p:extLst>
      <p:ext uri="{BB962C8B-B14F-4D97-AF65-F5344CB8AC3E}">
        <p14:creationId xmlns:p14="http://schemas.microsoft.com/office/powerpoint/2010/main" val="33459283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</Words>
  <Application>Microsoft Office PowerPoint</Application>
  <PresentationFormat>Širokoúhlá obrazovka</PresentationFormat>
  <Paragraphs>26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Englický</dc:creator>
  <cp:lastModifiedBy>Tomas</cp:lastModifiedBy>
  <cp:revision>9</cp:revision>
  <dcterms:created xsi:type="dcterms:W3CDTF">2017-11-09T06:31:08Z</dcterms:created>
  <dcterms:modified xsi:type="dcterms:W3CDTF">2017-11-21T10:33:13Z</dcterms:modified>
</cp:coreProperties>
</file>