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9" r:id="rId5"/>
    <p:sldId id="272" r:id="rId6"/>
    <p:sldId id="273" r:id="rId7"/>
    <p:sldId id="275" r:id="rId8"/>
    <p:sldId id="276" r:id="rId9"/>
    <p:sldId id="278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7" r:id="rId25"/>
    <p:sldId id="295" r:id="rId26"/>
    <p:sldId id="296" r:id="rId27"/>
    <p:sldId id="298" r:id="rId28"/>
    <p:sldId id="299" r:id="rId29"/>
    <p:sldId id="300" r:id="rId30"/>
    <p:sldId id="301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FB6"/>
    <a:srgbClr val="FFCC66"/>
    <a:srgbClr val="FFFF99"/>
    <a:srgbClr val="F3C70D"/>
    <a:srgbClr val="EBE115"/>
    <a:srgbClr val="EFC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80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22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24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45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70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10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11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94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78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3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98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8EE61-532F-4462-8F56-68FEEBCFD844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046C-A32F-4644-84CA-8AA00D488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6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546317B-F95B-4700-9AD5-E969F38789DF}"/>
              </a:ext>
            </a:extLst>
          </p:cNvPr>
          <p:cNvSpPr txBox="1"/>
          <p:nvPr/>
        </p:nvSpPr>
        <p:spPr>
          <a:xfrm>
            <a:off x="3779912" y="26064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u="sng" dirty="0"/>
              <a:t>SAVCI  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59532" y="1194082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1. Řád: PTAKOŘITNÍ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CF31AD-3847-49D3-946B-2B7AC65C4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201399"/>
            <a:ext cx="5062149" cy="45017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B70050-EDB4-41A9-BA48-C071A3C2D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57916"/>
            <a:ext cx="4631444" cy="35153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513809" y="1850265"/>
            <a:ext cx="2664296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ptakopysk podivný</a:t>
            </a:r>
          </a:p>
        </p:txBody>
      </p:sp>
    </p:spTree>
    <p:extLst>
      <p:ext uri="{BB962C8B-B14F-4D97-AF65-F5344CB8AC3E}">
        <p14:creationId xmlns:p14="http://schemas.microsoft.com/office/powerpoint/2010/main" val="232959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ýsledek obrázku pro ježek východní západní rozdí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8" y="836712"/>
            <a:ext cx="6583640" cy="49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ýsledek obrázku pro ježek východní">
            <a:extLst>
              <a:ext uri="{FF2B5EF4-FFF2-40B4-BE49-F238E27FC236}">
                <a16:creationId xmlns:a16="http://schemas.microsoft.com/office/drawing/2014/main" id="{993F67D4-9C2A-4AF5-9A9F-5D8583A910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A0D0139-8D57-405C-91A5-9E695F00889F}"/>
              </a:ext>
            </a:extLst>
          </p:cNvPr>
          <p:cNvSpPr txBox="1"/>
          <p:nvPr/>
        </p:nvSpPr>
        <p:spPr>
          <a:xfrm>
            <a:off x="220608" y="116632"/>
            <a:ext cx="2304256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ježek východní</a:t>
            </a:r>
          </a:p>
        </p:txBody>
      </p:sp>
    </p:spTree>
    <p:extLst>
      <p:ext uri="{BB962C8B-B14F-4D97-AF65-F5344CB8AC3E}">
        <p14:creationId xmlns:p14="http://schemas.microsoft.com/office/powerpoint/2010/main" val="3757806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netopýr velký">
            <a:extLst>
              <a:ext uri="{FF2B5EF4-FFF2-40B4-BE49-F238E27FC236}">
                <a16:creationId xmlns:a16="http://schemas.microsoft.com/office/drawing/2014/main" id="{90519AB6-A819-4172-BB5A-F0FEB460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7375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23528" y="23556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4. Řád: LETOUNI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575951" y="1196752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netopýr velký</a:t>
            </a:r>
          </a:p>
        </p:txBody>
      </p:sp>
      <p:pic>
        <p:nvPicPr>
          <p:cNvPr id="3076" name="Picture 4" descr="Výsledek obrázku pro netopýr velký">
            <a:extLst>
              <a:ext uri="{FF2B5EF4-FFF2-40B4-BE49-F238E27FC236}">
                <a16:creationId xmlns:a16="http://schemas.microsoft.com/office/drawing/2014/main" id="{81030A21-3852-442D-B820-7D3AA5A7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2" y="834402"/>
            <a:ext cx="4293331" cy="32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06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ouvisející obrázek">
            <a:extLst>
              <a:ext uri="{FF2B5EF4-FFF2-40B4-BE49-F238E27FC236}">
                <a16:creationId xmlns:a16="http://schemas.microsoft.com/office/drawing/2014/main" id="{0150ADD5-7B8F-4DE7-80E2-63800083B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89" y="0"/>
            <a:ext cx="503548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ýsledek obrázku pro kaloň malajský">
            <a:extLst>
              <a:ext uri="{FF2B5EF4-FFF2-40B4-BE49-F238E27FC236}">
                <a16:creationId xmlns:a16="http://schemas.microsoft.com/office/drawing/2014/main" id="{B5C55D61-7576-4BD8-93FD-1C894E78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7"/>
            <a:ext cx="6693179" cy="44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1331640" y="2060848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kaloň malajský</a:t>
            </a:r>
          </a:p>
        </p:txBody>
      </p:sp>
    </p:spTree>
    <p:extLst>
      <p:ext uri="{BB962C8B-B14F-4D97-AF65-F5344CB8AC3E}">
        <p14:creationId xmlns:p14="http://schemas.microsoft.com/office/powerpoint/2010/main" val="142219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23528" y="23556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5. Řád: CHUDOZUBÍ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67544" y="1003547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mravenečník velký</a:t>
            </a:r>
          </a:p>
        </p:txBody>
      </p:sp>
      <p:pic>
        <p:nvPicPr>
          <p:cNvPr id="6146" name="Picture 2" descr="Výsledek obrázku pro mravenečník velký">
            <a:extLst>
              <a:ext uri="{FF2B5EF4-FFF2-40B4-BE49-F238E27FC236}">
                <a16:creationId xmlns:a16="http://schemas.microsoft.com/office/drawing/2014/main" id="{9B64142C-34AC-42C2-BEC7-5908F6D1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8420"/>
            <a:ext cx="7196696" cy="480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852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179512" y="260648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pásovec velký</a:t>
            </a:r>
          </a:p>
        </p:txBody>
      </p:sp>
      <p:pic>
        <p:nvPicPr>
          <p:cNvPr id="7170" name="Picture 2" descr="Výsledek obrázku pro pásovec velký">
            <a:extLst>
              <a:ext uri="{FF2B5EF4-FFF2-40B4-BE49-F238E27FC236}">
                <a16:creationId xmlns:a16="http://schemas.microsoft.com/office/drawing/2014/main" id="{6A49A9C8-1D85-4843-AFC2-5AA61D1E5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441"/>
            <a:ext cx="535952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pásovec velký">
            <a:extLst>
              <a:ext uri="{FF2B5EF4-FFF2-40B4-BE49-F238E27FC236}">
                <a16:creationId xmlns:a16="http://schemas.microsoft.com/office/drawing/2014/main" id="{9B2A71A4-3D1F-4DA4-956D-06A03B2B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69"/>
            <a:ext cx="4558308" cy="34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9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179512" y="332656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luskoun velký</a:t>
            </a:r>
          </a:p>
        </p:txBody>
      </p:sp>
      <p:pic>
        <p:nvPicPr>
          <p:cNvPr id="8194" name="Picture 2" descr="Výsledek obrázku pro luskoun velký">
            <a:extLst>
              <a:ext uri="{FF2B5EF4-FFF2-40B4-BE49-F238E27FC236}">
                <a16:creationId xmlns:a16="http://schemas.microsoft.com/office/drawing/2014/main" id="{53662D97-A239-4595-9794-619ABBAA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7992888" cy="53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28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lenochod tříprstý">
            <a:extLst>
              <a:ext uri="{FF2B5EF4-FFF2-40B4-BE49-F238E27FC236}">
                <a16:creationId xmlns:a16="http://schemas.microsoft.com/office/drawing/2014/main" id="{7B7A5CA5-FC2F-4781-A343-F72489DA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9180" cy="33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683568" y="3429000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lenochod tříprstý</a:t>
            </a:r>
          </a:p>
        </p:txBody>
      </p:sp>
      <p:pic>
        <p:nvPicPr>
          <p:cNvPr id="9220" name="Picture 4" descr="Výsledek obrázku pro lenochod tříprstý">
            <a:extLst>
              <a:ext uri="{FF2B5EF4-FFF2-40B4-BE49-F238E27FC236}">
                <a16:creationId xmlns:a16="http://schemas.microsoft.com/office/drawing/2014/main" id="{80D6F142-FC51-4498-A48D-B5AB9DAA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53569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3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23528" y="23556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6. Řád: HLODAVCI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140484" y="1988840"/>
            <a:ext cx="1728192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myš domácí</a:t>
            </a:r>
          </a:p>
        </p:txBody>
      </p:sp>
      <p:pic>
        <p:nvPicPr>
          <p:cNvPr id="10242" name="Picture 2" descr="Výsledek obrázku pro myš domácí">
            <a:extLst>
              <a:ext uri="{FF2B5EF4-FFF2-40B4-BE49-F238E27FC236}">
                <a16:creationId xmlns:a16="http://schemas.microsoft.com/office/drawing/2014/main" id="{75220886-FADE-4270-95C2-CFCB9547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536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251520" y="188640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potkan obecný</a:t>
            </a:r>
          </a:p>
        </p:txBody>
      </p:sp>
      <p:pic>
        <p:nvPicPr>
          <p:cNvPr id="11270" name="Picture 6" descr="Výsledek obrázku pro potkan obecný">
            <a:extLst>
              <a:ext uri="{FF2B5EF4-FFF2-40B4-BE49-F238E27FC236}">
                <a16:creationId xmlns:a16="http://schemas.microsoft.com/office/drawing/2014/main" id="{5989E856-2E42-4332-8145-538EBD73E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7160" b="18501"/>
          <a:stretch/>
        </p:blipFill>
        <p:spPr bwMode="auto">
          <a:xfrm>
            <a:off x="249993" y="1052736"/>
            <a:ext cx="82239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26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716016" y="116632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hraboš polní</a:t>
            </a:r>
          </a:p>
        </p:txBody>
      </p:sp>
      <p:pic>
        <p:nvPicPr>
          <p:cNvPr id="12290" name="Picture 2" descr="Výsledek obrázku pro hraboš polní">
            <a:extLst>
              <a:ext uri="{FF2B5EF4-FFF2-40B4-BE49-F238E27FC236}">
                <a16:creationId xmlns:a16="http://schemas.microsoft.com/office/drawing/2014/main" id="{82AF8909-4241-4ED0-B720-EAB93A47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628900"/>
            <a:ext cx="5905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ýsledek obrázku pro hraboš polní">
            <a:extLst>
              <a:ext uri="{FF2B5EF4-FFF2-40B4-BE49-F238E27FC236}">
                <a16:creationId xmlns:a16="http://schemas.microsoft.com/office/drawing/2014/main" id="{B322CB3C-40DD-42EE-ADFA-5EB1C30C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1"/>
            <a:ext cx="4572000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6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269268" y="404664"/>
            <a:ext cx="2664296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ježura australská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24FF19-4FBF-4FDC-91D5-285D9BA57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3"/>
            <a:ext cx="6912768" cy="51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3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395536" y="620688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křeček polní</a:t>
            </a:r>
          </a:p>
        </p:txBody>
      </p:sp>
      <p:pic>
        <p:nvPicPr>
          <p:cNvPr id="13316" name="Picture 4" descr="Výsledek obrázku pro křeček polní">
            <a:extLst>
              <a:ext uri="{FF2B5EF4-FFF2-40B4-BE49-F238E27FC236}">
                <a16:creationId xmlns:a16="http://schemas.microsoft.com/office/drawing/2014/main" id="{0D3C572D-7AEC-4E49-89CE-C385F843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7"/>
            <a:ext cx="7560840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66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5004048" y="116632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sysel obecný</a:t>
            </a:r>
          </a:p>
        </p:txBody>
      </p:sp>
      <p:pic>
        <p:nvPicPr>
          <p:cNvPr id="14338" name="Picture 2" descr="Výsledek obrázku pro sysel obecný">
            <a:extLst>
              <a:ext uri="{FF2B5EF4-FFF2-40B4-BE49-F238E27FC236}">
                <a16:creationId xmlns:a16="http://schemas.microsoft.com/office/drawing/2014/main" id="{44E4A552-AB9C-4554-9129-53E247BA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00" y="3023337"/>
            <a:ext cx="5749000" cy="38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ýsledek obrázku pro sysel obecný">
            <a:extLst>
              <a:ext uri="{FF2B5EF4-FFF2-40B4-BE49-F238E27FC236}">
                <a16:creationId xmlns:a16="http://schemas.microsoft.com/office/drawing/2014/main" id="{6A497CF9-2E18-4547-A1DE-DA903C38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32040" cy="35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86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107504" y="188640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svišť horský</a:t>
            </a:r>
          </a:p>
        </p:txBody>
      </p:sp>
      <p:pic>
        <p:nvPicPr>
          <p:cNvPr id="15362" name="Picture 2" descr="Výsledek obrázku pro svišť">
            <a:extLst>
              <a:ext uri="{FF2B5EF4-FFF2-40B4-BE49-F238E27FC236}">
                <a16:creationId xmlns:a16="http://schemas.microsoft.com/office/drawing/2014/main" id="{E71DA01B-9F1E-4547-9227-EED1F498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490"/>
            <a:ext cx="6515205" cy="43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ýsledek obrázku pro svišť">
            <a:extLst>
              <a:ext uri="{FF2B5EF4-FFF2-40B4-BE49-F238E27FC236}">
                <a16:creationId xmlns:a16="http://schemas.microsoft.com/office/drawing/2014/main" id="{5F0B91AD-42BC-408B-9464-B3943B01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80" y="1"/>
            <a:ext cx="4950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98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5294108" y="3789040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veverka obecná</a:t>
            </a:r>
          </a:p>
        </p:txBody>
      </p:sp>
      <p:pic>
        <p:nvPicPr>
          <p:cNvPr id="16388" name="Picture 4" descr="Výsledek obrázku pro veverka obecná">
            <a:extLst>
              <a:ext uri="{FF2B5EF4-FFF2-40B4-BE49-F238E27FC236}">
                <a16:creationId xmlns:a16="http://schemas.microsoft.com/office/drawing/2014/main" id="{59EADC42-87D0-46FF-AC6D-F752C495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64" y="0"/>
            <a:ext cx="546753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Výsledek obrázku pro veverka obecná">
            <a:extLst>
              <a:ext uri="{FF2B5EF4-FFF2-40B4-BE49-F238E27FC236}">
                <a16:creationId xmlns:a16="http://schemas.microsoft.com/office/drawing/2014/main" id="{EC5AFB4E-8FE0-492F-89F9-58692A08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287"/>
            <a:ext cx="5027712" cy="33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94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899592" y="1268760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plch velký</a:t>
            </a:r>
          </a:p>
        </p:txBody>
      </p:sp>
      <p:pic>
        <p:nvPicPr>
          <p:cNvPr id="19458" name="Picture 2" descr="Výsledek obrázku pro plch velký">
            <a:extLst>
              <a:ext uri="{FF2B5EF4-FFF2-40B4-BE49-F238E27FC236}">
                <a16:creationId xmlns:a16="http://schemas.microsoft.com/office/drawing/2014/main" id="{3D0C9741-7CE1-48EB-A466-07E1A777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05" y="0"/>
            <a:ext cx="515369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ýsledek obrázku pro plch velký">
            <a:extLst>
              <a:ext uri="{FF2B5EF4-FFF2-40B4-BE49-F238E27FC236}">
                <a16:creationId xmlns:a16="http://schemas.microsoft.com/office/drawing/2014/main" id="{851131A9-C512-410B-92C9-C6D8CC22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8" y="2335552"/>
            <a:ext cx="4272072" cy="42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594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539552" y="332656"/>
            <a:ext cx="2520280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ondatra pižmová</a:t>
            </a:r>
          </a:p>
        </p:txBody>
      </p:sp>
      <p:pic>
        <p:nvPicPr>
          <p:cNvPr id="17410" name="Picture 2" descr="Výsledek obrázku pro ondatra pižmová">
            <a:extLst>
              <a:ext uri="{FF2B5EF4-FFF2-40B4-BE49-F238E27FC236}">
                <a16:creationId xmlns:a16="http://schemas.microsoft.com/office/drawing/2014/main" id="{D1AA4307-06B2-4C3D-B981-2F695B7D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811726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76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Výsledek obrázku pro bobr evropská">
            <a:extLst>
              <a:ext uri="{FF2B5EF4-FFF2-40B4-BE49-F238E27FC236}">
                <a16:creationId xmlns:a16="http://schemas.microsoft.com/office/drawing/2014/main" id="{D4B9C915-1CA7-4ECC-A92F-7CA87DBD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1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611560" y="332656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bobr evropský</a:t>
            </a:r>
          </a:p>
        </p:txBody>
      </p:sp>
    </p:spTree>
    <p:extLst>
      <p:ext uri="{BB962C8B-B14F-4D97-AF65-F5344CB8AC3E}">
        <p14:creationId xmlns:p14="http://schemas.microsoft.com/office/powerpoint/2010/main" val="4020682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139952" y="2348880"/>
            <a:ext cx="2520280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dikobraz obecný</a:t>
            </a:r>
          </a:p>
        </p:txBody>
      </p:sp>
      <p:pic>
        <p:nvPicPr>
          <p:cNvPr id="20484" name="Picture 4" descr="Výsledek obrázku pro dikobraz obecný">
            <a:extLst>
              <a:ext uri="{FF2B5EF4-FFF2-40B4-BE49-F238E27FC236}">
                <a16:creationId xmlns:a16="http://schemas.microsoft.com/office/drawing/2014/main" id="{43B6F615-D566-4E74-85F4-4B11BA29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3371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Výsledek obrázku pro dikobraz obecný">
            <a:extLst>
              <a:ext uri="{FF2B5EF4-FFF2-40B4-BE49-F238E27FC236}">
                <a16:creationId xmlns:a16="http://schemas.microsoft.com/office/drawing/2014/main" id="{5A412A39-EAAE-4EE9-B5B9-B72BC47F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94" y="3068960"/>
            <a:ext cx="5781706" cy="37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94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ouvisející obrázek">
            <a:extLst>
              <a:ext uri="{FF2B5EF4-FFF2-40B4-BE49-F238E27FC236}">
                <a16:creationId xmlns:a16="http://schemas.microsoft.com/office/drawing/2014/main" id="{3699EDEA-4169-4A26-834B-00E23DF0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0" y="1196751"/>
            <a:ext cx="7906624" cy="52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80095" y="476672"/>
            <a:ext cx="2520280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kapybara vodní</a:t>
            </a:r>
          </a:p>
        </p:txBody>
      </p:sp>
    </p:spTree>
    <p:extLst>
      <p:ext uri="{BB962C8B-B14F-4D97-AF65-F5344CB8AC3E}">
        <p14:creationId xmlns:p14="http://schemas.microsoft.com/office/powerpoint/2010/main" val="946202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23528" y="23556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7. Řád: ZAJÍCOVCI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539552" y="1052736"/>
            <a:ext cx="1728192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zajíc polní</a:t>
            </a:r>
          </a:p>
        </p:txBody>
      </p:sp>
      <p:pic>
        <p:nvPicPr>
          <p:cNvPr id="22530" name="Picture 2" descr="Výsledek obrázku pro zajíc polní">
            <a:extLst>
              <a:ext uri="{FF2B5EF4-FFF2-40B4-BE49-F238E27FC236}">
                <a16:creationId xmlns:a16="http://schemas.microsoft.com/office/drawing/2014/main" id="{20E7ED16-11F6-4771-B080-290FE19D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5510386" cy="36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7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23528" y="23556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2. Řád: VAČNATCI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2B576C3-9AF5-4977-A8BA-84BC63E2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8" y="908720"/>
            <a:ext cx="5986791" cy="462116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3995936" y="589506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koala medvídkovitá</a:t>
            </a:r>
          </a:p>
        </p:txBody>
      </p:sp>
    </p:spTree>
    <p:extLst>
      <p:ext uri="{BB962C8B-B14F-4D97-AF65-F5344CB8AC3E}">
        <p14:creationId xmlns:p14="http://schemas.microsoft.com/office/powerpoint/2010/main" val="3372912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251520" y="188640"/>
            <a:ext cx="208180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králík divoký</a:t>
            </a:r>
          </a:p>
        </p:txBody>
      </p:sp>
      <p:pic>
        <p:nvPicPr>
          <p:cNvPr id="23554" name="Picture 2" descr="Výsledek obrázku pro králík divoký">
            <a:extLst>
              <a:ext uri="{FF2B5EF4-FFF2-40B4-BE49-F238E27FC236}">
                <a16:creationId xmlns:a16="http://schemas.microsoft.com/office/drawing/2014/main" id="{F0504153-9A24-42B9-9D06-31328FD2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18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klokan rud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2337"/>
            <a:ext cx="72008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843773B-BEC2-4A52-8941-C5864DBD11F5}"/>
              </a:ext>
            </a:extLst>
          </p:cNvPr>
          <p:cNvSpPr txBox="1"/>
          <p:nvPr/>
        </p:nvSpPr>
        <p:spPr>
          <a:xfrm>
            <a:off x="2771800" y="286846"/>
            <a:ext cx="1800200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klokan rudý</a:t>
            </a:r>
          </a:p>
        </p:txBody>
      </p:sp>
    </p:spTree>
    <p:extLst>
      <p:ext uri="{BB962C8B-B14F-4D97-AF65-F5344CB8AC3E}">
        <p14:creationId xmlns:p14="http://schemas.microsoft.com/office/powerpoint/2010/main" val="23920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6007"/>
            <a:ext cx="48006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vačice oposs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08920"/>
            <a:ext cx="6667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762371-F8E8-4CD4-BB2F-870D338FC617}"/>
              </a:ext>
            </a:extLst>
          </p:cNvPr>
          <p:cNvSpPr txBox="1"/>
          <p:nvPr/>
        </p:nvSpPr>
        <p:spPr>
          <a:xfrm>
            <a:off x="2313119" y="291455"/>
            <a:ext cx="223224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vačice opossum</a:t>
            </a:r>
          </a:p>
        </p:txBody>
      </p:sp>
    </p:spTree>
    <p:extLst>
      <p:ext uri="{BB962C8B-B14F-4D97-AF65-F5344CB8AC3E}">
        <p14:creationId xmlns:p14="http://schemas.microsoft.com/office/powerpoint/2010/main" val="420677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82" y="351802"/>
            <a:ext cx="4454126" cy="37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D2A1BB-ED18-4995-8143-FC92D70A77DA}"/>
              </a:ext>
            </a:extLst>
          </p:cNvPr>
          <p:cNvSpPr txBox="1"/>
          <p:nvPr/>
        </p:nvSpPr>
        <p:spPr>
          <a:xfrm>
            <a:off x="1691680" y="370786"/>
            <a:ext cx="2880320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ďábel medvědovitý</a:t>
            </a:r>
          </a:p>
        </p:txBody>
      </p:sp>
      <p:pic>
        <p:nvPicPr>
          <p:cNvPr id="6146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2" y="3331774"/>
            <a:ext cx="4970784" cy="33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6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vakovlk tasmánsk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3411"/>
            <a:ext cx="4807124" cy="32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81915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864A368-C6DC-4395-8900-6F96BB32458C}"/>
              </a:ext>
            </a:extLst>
          </p:cNvPr>
          <p:cNvSpPr txBox="1"/>
          <p:nvPr/>
        </p:nvSpPr>
        <p:spPr>
          <a:xfrm>
            <a:off x="1187624" y="176335"/>
            <a:ext cx="2880320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vakovlk</a:t>
            </a:r>
            <a:r>
              <a:rPr lang="cs-CZ" sz="2400" b="1" dirty="0"/>
              <a:t> tasmánský</a:t>
            </a:r>
          </a:p>
        </p:txBody>
      </p:sp>
    </p:spTree>
    <p:extLst>
      <p:ext uri="{BB962C8B-B14F-4D97-AF65-F5344CB8AC3E}">
        <p14:creationId xmlns:p14="http://schemas.microsoft.com/office/powerpoint/2010/main" val="1654481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5F3C638-F9E8-44F1-806C-36278A9C7BB1}"/>
              </a:ext>
            </a:extLst>
          </p:cNvPr>
          <p:cNvSpPr txBox="1"/>
          <p:nvPr/>
        </p:nvSpPr>
        <p:spPr>
          <a:xfrm>
            <a:off x="323528" y="23556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/>
              <a:t>3. Řád: HMYZOŽRAVCI</a:t>
            </a:r>
          </a:p>
        </p:txBody>
      </p:sp>
      <p:pic>
        <p:nvPicPr>
          <p:cNvPr id="7" name="Picture 6" descr="Výsledek obrázku pro krtek obecný">
            <a:extLst>
              <a:ext uri="{FF2B5EF4-FFF2-40B4-BE49-F238E27FC236}">
                <a16:creationId xmlns:a16="http://schemas.microsoft.com/office/drawing/2014/main" id="{82FD10B7-1631-4B29-84DA-8355D647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39" y="2852936"/>
            <a:ext cx="60007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ýsledek obrázku pro krtek obecný">
            <a:extLst>
              <a:ext uri="{FF2B5EF4-FFF2-40B4-BE49-F238E27FC236}">
                <a16:creationId xmlns:a16="http://schemas.microsoft.com/office/drawing/2014/main" id="{74A1BBAF-F861-4E8D-858D-93317B0A5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2981"/>
            <a:ext cx="3942357" cy="31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61A3EF-415C-4240-B4A8-6FB42F7A9FF3}"/>
              </a:ext>
            </a:extLst>
          </p:cNvPr>
          <p:cNvSpPr txBox="1"/>
          <p:nvPr/>
        </p:nvSpPr>
        <p:spPr>
          <a:xfrm>
            <a:off x="4103948" y="2492896"/>
            <a:ext cx="2952328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krtek obecný</a:t>
            </a:r>
          </a:p>
        </p:txBody>
      </p:sp>
    </p:spTree>
    <p:extLst>
      <p:ext uri="{BB962C8B-B14F-4D97-AF65-F5344CB8AC3E}">
        <p14:creationId xmlns:p14="http://schemas.microsoft.com/office/powerpoint/2010/main" val="87945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rejsek ma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63" y="980728"/>
            <a:ext cx="715242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796D80A-1E07-489F-9BA0-138899D8A8A3}"/>
              </a:ext>
            </a:extLst>
          </p:cNvPr>
          <p:cNvSpPr txBox="1"/>
          <p:nvPr/>
        </p:nvSpPr>
        <p:spPr>
          <a:xfrm>
            <a:off x="1187624" y="332656"/>
            <a:ext cx="2304256" cy="461665"/>
          </a:xfrm>
          <a:prstGeom prst="rect">
            <a:avLst/>
          </a:prstGeom>
          <a:solidFill>
            <a:srgbClr val="FCEFB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rejsek malý</a:t>
            </a:r>
          </a:p>
        </p:txBody>
      </p:sp>
    </p:spTree>
    <p:extLst>
      <p:ext uri="{BB962C8B-B14F-4D97-AF65-F5344CB8AC3E}">
        <p14:creationId xmlns:p14="http://schemas.microsoft.com/office/powerpoint/2010/main" val="36182970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97</Words>
  <Application>Microsoft Office PowerPoint</Application>
  <PresentationFormat>Předvádění na obrazovce (4:3)</PresentationFormat>
  <Paragraphs>38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Englický</dc:creator>
  <cp:lastModifiedBy>Petra Janouchová</cp:lastModifiedBy>
  <cp:revision>10</cp:revision>
  <dcterms:created xsi:type="dcterms:W3CDTF">2017-11-01T07:12:27Z</dcterms:created>
  <dcterms:modified xsi:type="dcterms:W3CDTF">2017-11-25T12:07:43Z</dcterms:modified>
</cp:coreProperties>
</file>