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9" r:id="rId5"/>
    <p:sldId id="272" r:id="rId6"/>
    <p:sldId id="273" r:id="rId7"/>
    <p:sldId id="275" r:id="rId8"/>
    <p:sldId id="276" r:id="rId9"/>
    <p:sldId id="278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7" r:id="rId25"/>
    <p:sldId id="295" r:id="rId26"/>
    <p:sldId id="296" r:id="rId27"/>
    <p:sldId id="298" r:id="rId28"/>
    <p:sldId id="299" r:id="rId29"/>
    <p:sldId id="300" r:id="rId30"/>
    <p:sldId id="301" r:id="rId3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FB6"/>
    <a:srgbClr val="FFCC66"/>
    <a:srgbClr val="FFFF99"/>
    <a:srgbClr val="F3C70D"/>
    <a:srgbClr val="EBE115"/>
    <a:srgbClr val="EFC5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8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25.11.2017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2803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25.11.2017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4224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25.11.2017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7242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25.11.2017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1455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25.11.2017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8706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25.11.2017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1104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25.11.2017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111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25.11.2017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094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25.11.2017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78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25.11.2017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1734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25.11.2017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98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8EE61-532F-4462-8F56-68FEEBCFD844}" type="datetimeFigureOut">
              <a:rPr lang="cs-CZ" smtClean="0"/>
              <a:t>25.11.2017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256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F546317B-F95B-4700-9AD5-E969F38789DF}"/>
              </a:ext>
            </a:extLst>
          </p:cNvPr>
          <p:cNvSpPr txBox="1"/>
          <p:nvPr/>
        </p:nvSpPr>
        <p:spPr>
          <a:xfrm>
            <a:off x="3779912" y="260648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b="1" u="sng" dirty="0"/>
              <a:t>SAVCI  I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5F3C638-F9E8-44F1-806C-36278A9C7BB1}"/>
              </a:ext>
            </a:extLst>
          </p:cNvPr>
          <p:cNvSpPr txBox="1"/>
          <p:nvPr/>
        </p:nvSpPr>
        <p:spPr>
          <a:xfrm>
            <a:off x="359532" y="1194082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/>
              <a:t>1. Řád: PTAKOŘITNÍ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0CF31AD-3847-49D3-946B-2B7AC65C4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2201399"/>
            <a:ext cx="5062149" cy="450178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CB70050-EDB4-41A9-BA48-C071A3C2D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857916"/>
            <a:ext cx="4631444" cy="351530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4513809" y="1850265"/>
            <a:ext cx="2664296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ptakopysk podivný</a:t>
            </a:r>
          </a:p>
        </p:txBody>
      </p:sp>
    </p:spTree>
    <p:extLst>
      <p:ext uri="{BB962C8B-B14F-4D97-AF65-F5344CB8AC3E}">
        <p14:creationId xmlns:p14="http://schemas.microsoft.com/office/powerpoint/2010/main" val="2329593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Výsledek obrázku pro ježek východní západní rozdí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08" y="836712"/>
            <a:ext cx="6583640" cy="492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Výsledek obrázku pro ježek východní">
            <a:extLst>
              <a:ext uri="{FF2B5EF4-FFF2-40B4-BE49-F238E27FC236}">
                <a16:creationId xmlns:a16="http://schemas.microsoft.com/office/drawing/2014/main" id="{993F67D4-9C2A-4AF5-9A9F-5D8583A910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5A0D0139-8D57-405C-91A5-9E695F00889F}"/>
              </a:ext>
            </a:extLst>
          </p:cNvPr>
          <p:cNvSpPr txBox="1"/>
          <p:nvPr/>
        </p:nvSpPr>
        <p:spPr>
          <a:xfrm>
            <a:off x="220608" y="116632"/>
            <a:ext cx="2304256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ježek východní</a:t>
            </a:r>
          </a:p>
        </p:txBody>
      </p:sp>
    </p:spTree>
    <p:extLst>
      <p:ext uri="{BB962C8B-B14F-4D97-AF65-F5344CB8AC3E}">
        <p14:creationId xmlns:p14="http://schemas.microsoft.com/office/powerpoint/2010/main" val="3757806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ýsledek obrázku pro netopýr velký">
            <a:extLst>
              <a:ext uri="{FF2B5EF4-FFF2-40B4-BE49-F238E27FC236}">
                <a16:creationId xmlns:a16="http://schemas.microsoft.com/office/drawing/2014/main" id="{90519AB6-A819-4172-BB5A-F0FEB4601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57375"/>
            <a:ext cx="76200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5F3C638-F9E8-44F1-806C-36278A9C7BB1}"/>
              </a:ext>
            </a:extLst>
          </p:cNvPr>
          <p:cNvSpPr txBox="1"/>
          <p:nvPr/>
        </p:nvSpPr>
        <p:spPr>
          <a:xfrm>
            <a:off x="323528" y="235564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/>
              <a:t>4. Řád: LETOUNI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4575951" y="1196752"/>
            <a:ext cx="295232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netopýr velký</a:t>
            </a:r>
          </a:p>
        </p:txBody>
      </p:sp>
      <p:pic>
        <p:nvPicPr>
          <p:cNvPr id="3076" name="Picture 4" descr="Výsledek obrázku pro netopýr velký">
            <a:extLst>
              <a:ext uri="{FF2B5EF4-FFF2-40B4-BE49-F238E27FC236}">
                <a16:creationId xmlns:a16="http://schemas.microsoft.com/office/drawing/2014/main" id="{81030A21-3852-442D-B820-7D3AA5A7D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52" y="834402"/>
            <a:ext cx="4293331" cy="321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065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Související obrázek">
            <a:extLst>
              <a:ext uri="{FF2B5EF4-FFF2-40B4-BE49-F238E27FC236}">
                <a16:creationId xmlns:a16="http://schemas.microsoft.com/office/drawing/2014/main" id="{0150ADD5-7B8F-4DE7-80E2-63800083B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689" y="0"/>
            <a:ext cx="5035488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Výsledek obrázku pro kaloň malajský">
            <a:extLst>
              <a:ext uri="{FF2B5EF4-FFF2-40B4-BE49-F238E27FC236}">
                <a16:creationId xmlns:a16="http://schemas.microsoft.com/office/drawing/2014/main" id="{B5C55D61-7576-4BD8-93FD-1C894E781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887"/>
            <a:ext cx="6693179" cy="444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1331640" y="2060848"/>
            <a:ext cx="295232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kaloň malajský</a:t>
            </a:r>
          </a:p>
        </p:txBody>
      </p:sp>
    </p:spTree>
    <p:extLst>
      <p:ext uri="{BB962C8B-B14F-4D97-AF65-F5344CB8AC3E}">
        <p14:creationId xmlns:p14="http://schemas.microsoft.com/office/powerpoint/2010/main" val="1422194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75F3C638-F9E8-44F1-806C-36278A9C7BB1}"/>
              </a:ext>
            </a:extLst>
          </p:cNvPr>
          <p:cNvSpPr txBox="1"/>
          <p:nvPr/>
        </p:nvSpPr>
        <p:spPr>
          <a:xfrm>
            <a:off x="323528" y="235564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/>
              <a:t>5. Řád: CHUDOZUBÍ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467544" y="1003547"/>
            <a:ext cx="295232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mravenečník velký</a:t>
            </a:r>
          </a:p>
        </p:txBody>
      </p:sp>
      <p:pic>
        <p:nvPicPr>
          <p:cNvPr id="6146" name="Picture 2" descr="Výsledek obrázku pro mravenečník velký">
            <a:extLst>
              <a:ext uri="{FF2B5EF4-FFF2-40B4-BE49-F238E27FC236}">
                <a16:creationId xmlns:a16="http://schemas.microsoft.com/office/drawing/2014/main" id="{9B64142C-34AC-42C2-BEC7-5908F6D1A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48420"/>
            <a:ext cx="7196696" cy="480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52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179512" y="260648"/>
            <a:ext cx="295232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pásovec velký</a:t>
            </a:r>
          </a:p>
        </p:txBody>
      </p:sp>
      <p:pic>
        <p:nvPicPr>
          <p:cNvPr id="7170" name="Picture 2" descr="Výsledek obrázku pro pásovec velký">
            <a:extLst>
              <a:ext uri="{FF2B5EF4-FFF2-40B4-BE49-F238E27FC236}">
                <a16:creationId xmlns:a16="http://schemas.microsoft.com/office/drawing/2014/main" id="{6A49A9C8-1D85-4843-AFC2-5AA61D1E5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0441"/>
            <a:ext cx="5359524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Výsledek obrázku pro pásovec velký">
            <a:extLst>
              <a:ext uri="{FF2B5EF4-FFF2-40B4-BE49-F238E27FC236}">
                <a16:creationId xmlns:a16="http://schemas.microsoft.com/office/drawing/2014/main" id="{9B2A71A4-3D1F-4DA4-956D-06A03B2B3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269"/>
            <a:ext cx="4558308" cy="341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291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179512" y="332656"/>
            <a:ext cx="295232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luskoun velký</a:t>
            </a:r>
          </a:p>
        </p:txBody>
      </p:sp>
      <p:pic>
        <p:nvPicPr>
          <p:cNvPr id="8194" name="Picture 2" descr="Výsledek obrázku pro luskoun velký">
            <a:extLst>
              <a:ext uri="{FF2B5EF4-FFF2-40B4-BE49-F238E27FC236}">
                <a16:creationId xmlns:a16="http://schemas.microsoft.com/office/drawing/2014/main" id="{53662D97-A239-4595-9794-619ABBAA0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7992888" cy="5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628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Výsledek obrázku pro lenochod tříprstý">
            <a:extLst>
              <a:ext uri="{FF2B5EF4-FFF2-40B4-BE49-F238E27FC236}">
                <a16:creationId xmlns:a16="http://schemas.microsoft.com/office/drawing/2014/main" id="{7B7A5CA5-FC2F-4781-A343-F72489DA9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29180" cy="333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683568" y="3429000"/>
            <a:ext cx="295232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lenochod tříprstý</a:t>
            </a:r>
          </a:p>
        </p:txBody>
      </p:sp>
      <p:pic>
        <p:nvPicPr>
          <p:cNvPr id="9220" name="Picture 4" descr="Výsledek obrázku pro lenochod tříprstý">
            <a:extLst>
              <a:ext uri="{FF2B5EF4-FFF2-40B4-BE49-F238E27FC236}">
                <a16:creationId xmlns:a16="http://schemas.microsoft.com/office/drawing/2014/main" id="{80D6F142-FC51-4498-A48D-B5AB9DAA9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53569"/>
            <a:ext cx="5220072" cy="391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230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75F3C638-F9E8-44F1-806C-36278A9C7BB1}"/>
              </a:ext>
            </a:extLst>
          </p:cNvPr>
          <p:cNvSpPr txBox="1"/>
          <p:nvPr/>
        </p:nvSpPr>
        <p:spPr>
          <a:xfrm>
            <a:off x="323528" y="235564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/>
              <a:t>6. Řád: HLODAVCI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140484" y="1988840"/>
            <a:ext cx="1728192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myš domácí</a:t>
            </a:r>
          </a:p>
        </p:txBody>
      </p:sp>
      <p:pic>
        <p:nvPicPr>
          <p:cNvPr id="10242" name="Picture 2" descr="Výsledek obrázku pro myš domácí">
            <a:extLst>
              <a:ext uri="{FF2B5EF4-FFF2-40B4-BE49-F238E27FC236}">
                <a16:creationId xmlns:a16="http://schemas.microsoft.com/office/drawing/2014/main" id="{75220886-FADE-4270-95C2-CFCB9547F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28800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536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251520" y="188640"/>
            <a:ext cx="223224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potkan obecný</a:t>
            </a:r>
          </a:p>
        </p:txBody>
      </p:sp>
      <p:pic>
        <p:nvPicPr>
          <p:cNvPr id="11270" name="Picture 6" descr="Výsledek obrázku pro potkan obecný">
            <a:extLst>
              <a:ext uri="{FF2B5EF4-FFF2-40B4-BE49-F238E27FC236}">
                <a16:creationId xmlns:a16="http://schemas.microsoft.com/office/drawing/2014/main" id="{5989E856-2E42-4332-8145-538EBD73E7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0" r="7160" b="18501"/>
          <a:stretch/>
        </p:blipFill>
        <p:spPr bwMode="auto">
          <a:xfrm>
            <a:off x="249993" y="1052736"/>
            <a:ext cx="8223948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126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4716016" y="116632"/>
            <a:ext cx="223224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hraboš polní</a:t>
            </a:r>
          </a:p>
        </p:txBody>
      </p:sp>
      <p:pic>
        <p:nvPicPr>
          <p:cNvPr id="12290" name="Picture 2" descr="Výsledek obrázku pro hraboš polní">
            <a:extLst>
              <a:ext uri="{FF2B5EF4-FFF2-40B4-BE49-F238E27FC236}">
                <a16:creationId xmlns:a16="http://schemas.microsoft.com/office/drawing/2014/main" id="{82AF8909-4241-4ED0-B720-EAB93A474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2628900"/>
            <a:ext cx="5905500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Výsledek obrázku pro hraboš polní">
            <a:extLst>
              <a:ext uri="{FF2B5EF4-FFF2-40B4-BE49-F238E27FC236}">
                <a16:creationId xmlns:a16="http://schemas.microsoft.com/office/drawing/2014/main" id="{B322CB3C-40DD-42EE-ADFA-5EB1C30CB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91"/>
            <a:ext cx="4572000" cy="336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163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269268" y="404664"/>
            <a:ext cx="2664296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ježura australská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624FF19-4FBF-4FDC-91D5-285D9BA57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24743"/>
            <a:ext cx="6912768" cy="51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503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395536" y="620688"/>
            <a:ext cx="223224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křeček polní</a:t>
            </a:r>
          </a:p>
        </p:txBody>
      </p:sp>
      <p:pic>
        <p:nvPicPr>
          <p:cNvPr id="13316" name="Picture 4" descr="Výsledek obrázku pro křeček polní">
            <a:extLst>
              <a:ext uri="{FF2B5EF4-FFF2-40B4-BE49-F238E27FC236}">
                <a16:creationId xmlns:a16="http://schemas.microsoft.com/office/drawing/2014/main" id="{0D3C572D-7AEC-4E49-89CE-C385F843B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7"/>
            <a:ext cx="7560840" cy="50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9667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5004048" y="116632"/>
            <a:ext cx="223224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sysel obecný</a:t>
            </a:r>
          </a:p>
        </p:txBody>
      </p:sp>
      <p:pic>
        <p:nvPicPr>
          <p:cNvPr id="14338" name="Picture 2" descr="Výsledek obrázku pro sysel obecný">
            <a:extLst>
              <a:ext uri="{FF2B5EF4-FFF2-40B4-BE49-F238E27FC236}">
                <a16:creationId xmlns:a16="http://schemas.microsoft.com/office/drawing/2014/main" id="{44E4A552-AB9C-4554-9129-53E247BAD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000" y="3023337"/>
            <a:ext cx="5749000" cy="383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Výsledek obrázku pro sysel obecný">
            <a:extLst>
              <a:ext uri="{FF2B5EF4-FFF2-40B4-BE49-F238E27FC236}">
                <a16:creationId xmlns:a16="http://schemas.microsoft.com/office/drawing/2014/main" id="{6A497CF9-2E18-4547-A1DE-DA903C386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932040" cy="356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5866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107504" y="188640"/>
            <a:ext cx="223224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svišť horský</a:t>
            </a:r>
          </a:p>
        </p:txBody>
      </p:sp>
      <p:pic>
        <p:nvPicPr>
          <p:cNvPr id="15362" name="Picture 2" descr="Výsledek obrázku pro svišť">
            <a:extLst>
              <a:ext uri="{FF2B5EF4-FFF2-40B4-BE49-F238E27FC236}">
                <a16:creationId xmlns:a16="http://schemas.microsoft.com/office/drawing/2014/main" id="{E71DA01B-9F1E-4547-9227-EED1F4985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490"/>
            <a:ext cx="6515205" cy="434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Výsledek obrázku pro svišť">
            <a:extLst>
              <a:ext uri="{FF2B5EF4-FFF2-40B4-BE49-F238E27FC236}">
                <a16:creationId xmlns:a16="http://schemas.microsoft.com/office/drawing/2014/main" id="{5F0B91AD-42BC-408B-9464-B3943B01A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580" y="1"/>
            <a:ext cx="4950043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9986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5294108" y="3789040"/>
            <a:ext cx="223224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veverka obecná</a:t>
            </a:r>
          </a:p>
        </p:txBody>
      </p:sp>
      <p:pic>
        <p:nvPicPr>
          <p:cNvPr id="16388" name="Picture 4" descr="Výsledek obrázku pro veverka obecná">
            <a:extLst>
              <a:ext uri="{FF2B5EF4-FFF2-40B4-BE49-F238E27FC236}">
                <a16:creationId xmlns:a16="http://schemas.microsoft.com/office/drawing/2014/main" id="{59EADC42-87D0-46FF-AC6D-F752C4959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464" y="0"/>
            <a:ext cx="5467536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Výsledek obrázku pro veverka obecná">
            <a:extLst>
              <a:ext uri="{FF2B5EF4-FFF2-40B4-BE49-F238E27FC236}">
                <a16:creationId xmlns:a16="http://schemas.microsoft.com/office/drawing/2014/main" id="{EC5AFB4E-8FE0-492F-89F9-58692A08B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8287"/>
            <a:ext cx="5027712" cy="334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894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899592" y="1268760"/>
            <a:ext cx="223224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plch velký</a:t>
            </a:r>
          </a:p>
        </p:txBody>
      </p:sp>
      <p:pic>
        <p:nvPicPr>
          <p:cNvPr id="19458" name="Picture 2" descr="Výsledek obrázku pro plch velký">
            <a:extLst>
              <a:ext uri="{FF2B5EF4-FFF2-40B4-BE49-F238E27FC236}">
                <a16:creationId xmlns:a16="http://schemas.microsoft.com/office/drawing/2014/main" id="{3D0C9741-7CE1-48EB-A466-07E1A7772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305" y="0"/>
            <a:ext cx="5153696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Výsledek obrázku pro plch velký">
            <a:extLst>
              <a:ext uri="{FF2B5EF4-FFF2-40B4-BE49-F238E27FC236}">
                <a16:creationId xmlns:a16="http://schemas.microsoft.com/office/drawing/2014/main" id="{851131A9-C512-410B-92C9-C6D8CC222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28" y="2335552"/>
            <a:ext cx="4272072" cy="428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5940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539552" y="332656"/>
            <a:ext cx="2520280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ondatra pižmová</a:t>
            </a:r>
          </a:p>
        </p:txBody>
      </p:sp>
      <p:pic>
        <p:nvPicPr>
          <p:cNvPr id="17410" name="Picture 2" descr="Výsledek obrázku pro ondatra pižmová">
            <a:extLst>
              <a:ext uri="{FF2B5EF4-FFF2-40B4-BE49-F238E27FC236}">
                <a16:creationId xmlns:a16="http://schemas.microsoft.com/office/drawing/2014/main" id="{D1AA4307-06B2-4C3D-B981-2F695B7D0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340768"/>
            <a:ext cx="8117265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7769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Výsledek obrázku pro bobr evropská">
            <a:extLst>
              <a:ext uri="{FF2B5EF4-FFF2-40B4-BE49-F238E27FC236}">
                <a16:creationId xmlns:a16="http://schemas.microsoft.com/office/drawing/2014/main" id="{D4B9C915-1CA7-4ECC-A92F-7CA87DBD6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7704856" cy="513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611560" y="332656"/>
            <a:ext cx="223224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bobr evropský</a:t>
            </a:r>
          </a:p>
        </p:txBody>
      </p:sp>
    </p:spTree>
    <p:extLst>
      <p:ext uri="{BB962C8B-B14F-4D97-AF65-F5344CB8AC3E}">
        <p14:creationId xmlns:p14="http://schemas.microsoft.com/office/powerpoint/2010/main" val="4020682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4139952" y="2348880"/>
            <a:ext cx="2520280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dikobraz obecný</a:t>
            </a:r>
          </a:p>
        </p:txBody>
      </p:sp>
      <p:pic>
        <p:nvPicPr>
          <p:cNvPr id="20484" name="Picture 4" descr="Výsledek obrázku pro dikobraz obecný">
            <a:extLst>
              <a:ext uri="{FF2B5EF4-FFF2-40B4-BE49-F238E27FC236}">
                <a16:creationId xmlns:a16="http://schemas.microsoft.com/office/drawing/2014/main" id="{43B6F615-D566-4E74-85F4-4B11BA29A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933717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Výsledek obrázku pro dikobraz obecný">
            <a:extLst>
              <a:ext uri="{FF2B5EF4-FFF2-40B4-BE49-F238E27FC236}">
                <a16:creationId xmlns:a16="http://schemas.microsoft.com/office/drawing/2014/main" id="{5A412A39-EAAE-4EE9-B5B9-B72BC47FF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294" y="3068960"/>
            <a:ext cx="5781706" cy="379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4947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Související obrázek">
            <a:extLst>
              <a:ext uri="{FF2B5EF4-FFF2-40B4-BE49-F238E27FC236}">
                <a16:creationId xmlns:a16="http://schemas.microsoft.com/office/drawing/2014/main" id="{3699EDEA-4169-4A26-834B-00E23DF07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00" y="1196751"/>
            <a:ext cx="7906624" cy="527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480095" y="476672"/>
            <a:ext cx="2520280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kapybara vodní</a:t>
            </a:r>
          </a:p>
        </p:txBody>
      </p:sp>
    </p:spTree>
    <p:extLst>
      <p:ext uri="{BB962C8B-B14F-4D97-AF65-F5344CB8AC3E}">
        <p14:creationId xmlns:p14="http://schemas.microsoft.com/office/powerpoint/2010/main" val="9462021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75F3C638-F9E8-44F1-806C-36278A9C7BB1}"/>
              </a:ext>
            </a:extLst>
          </p:cNvPr>
          <p:cNvSpPr txBox="1"/>
          <p:nvPr/>
        </p:nvSpPr>
        <p:spPr>
          <a:xfrm>
            <a:off x="323528" y="235564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/>
              <a:t>7. Řád: ZAJÍCOVCI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539552" y="1052736"/>
            <a:ext cx="1728192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zajíc polní</a:t>
            </a:r>
          </a:p>
        </p:txBody>
      </p:sp>
      <p:pic>
        <p:nvPicPr>
          <p:cNvPr id="22530" name="Picture 2" descr="Výsledek obrázku pro zajíc polní">
            <a:extLst>
              <a:ext uri="{FF2B5EF4-FFF2-40B4-BE49-F238E27FC236}">
                <a16:creationId xmlns:a16="http://schemas.microsoft.com/office/drawing/2014/main" id="{20E7ED16-11F6-4771-B080-290FE19DA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04864"/>
            <a:ext cx="5510386" cy="367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470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75F3C638-F9E8-44F1-806C-36278A9C7BB1}"/>
              </a:ext>
            </a:extLst>
          </p:cNvPr>
          <p:cNvSpPr txBox="1"/>
          <p:nvPr/>
        </p:nvSpPr>
        <p:spPr>
          <a:xfrm>
            <a:off x="323528" y="235564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/>
              <a:t>2. Řád: VAČNATCI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2B576C3-9AF5-4977-A8BA-84BC63E22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58" y="908720"/>
            <a:ext cx="5986791" cy="4621169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3995936" y="589506"/>
            <a:ext cx="295232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koala medvídkovitá</a:t>
            </a:r>
          </a:p>
        </p:txBody>
      </p:sp>
    </p:spTree>
    <p:extLst>
      <p:ext uri="{BB962C8B-B14F-4D97-AF65-F5344CB8AC3E}">
        <p14:creationId xmlns:p14="http://schemas.microsoft.com/office/powerpoint/2010/main" val="33729121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251520" y="188640"/>
            <a:ext cx="208180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králík divoký</a:t>
            </a:r>
          </a:p>
        </p:txBody>
      </p:sp>
      <p:pic>
        <p:nvPicPr>
          <p:cNvPr id="23554" name="Picture 2" descr="Výsledek obrázku pro králík divoký">
            <a:extLst>
              <a:ext uri="{FF2B5EF4-FFF2-40B4-BE49-F238E27FC236}">
                <a16:creationId xmlns:a16="http://schemas.microsoft.com/office/drawing/2014/main" id="{F0504153-9A24-42B9-9D06-31328FD24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6768752" cy="50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181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ýsledek obrázku pro klokan rud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62337"/>
            <a:ext cx="720080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A843773B-BEC2-4A52-8941-C5864DBD11F5}"/>
              </a:ext>
            </a:extLst>
          </p:cNvPr>
          <p:cNvSpPr txBox="1"/>
          <p:nvPr/>
        </p:nvSpPr>
        <p:spPr>
          <a:xfrm>
            <a:off x="2771800" y="286846"/>
            <a:ext cx="1800200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klokan rudý</a:t>
            </a:r>
          </a:p>
        </p:txBody>
      </p:sp>
    </p:spTree>
    <p:extLst>
      <p:ext uri="{BB962C8B-B14F-4D97-AF65-F5344CB8AC3E}">
        <p14:creationId xmlns:p14="http://schemas.microsoft.com/office/powerpoint/2010/main" val="239206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56007"/>
            <a:ext cx="48006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Výsledek obrázku pro vačice oposs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708920"/>
            <a:ext cx="666750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5762371-F8E8-4CD4-BB2F-870D338FC617}"/>
              </a:ext>
            </a:extLst>
          </p:cNvPr>
          <p:cNvSpPr txBox="1"/>
          <p:nvPr/>
        </p:nvSpPr>
        <p:spPr>
          <a:xfrm>
            <a:off x="2313119" y="291455"/>
            <a:ext cx="223224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vačice opossum</a:t>
            </a:r>
          </a:p>
        </p:txBody>
      </p:sp>
    </p:spTree>
    <p:extLst>
      <p:ext uri="{BB962C8B-B14F-4D97-AF65-F5344CB8AC3E}">
        <p14:creationId xmlns:p14="http://schemas.microsoft.com/office/powerpoint/2010/main" val="4206774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882" y="351802"/>
            <a:ext cx="4454126" cy="3725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1D2A1BB-ED18-4995-8143-FC92D70A77DA}"/>
              </a:ext>
            </a:extLst>
          </p:cNvPr>
          <p:cNvSpPr txBox="1"/>
          <p:nvPr/>
        </p:nvSpPr>
        <p:spPr>
          <a:xfrm>
            <a:off x="1691680" y="370786"/>
            <a:ext cx="2880320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ďábel medvědovitý</a:t>
            </a:r>
          </a:p>
        </p:txBody>
      </p:sp>
      <p:pic>
        <p:nvPicPr>
          <p:cNvPr id="6146" name="Picture 2" descr="Související obráz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22" y="3331774"/>
            <a:ext cx="4970784" cy="331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765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Výsledek obrázku pro vakovlk tasmánsk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53411"/>
            <a:ext cx="4807124" cy="321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Související obr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68960"/>
            <a:ext cx="81915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864A368-C6DC-4395-8900-6F96BB32458C}"/>
              </a:ext>
            </a:extLst>
          </p:cNvPr>
          <p:cNvSpPr txBox="1"/>
          <p:nvPr/>
        </p:nvSpPr>
        <p:spPr>
          <a:xfrm>
            <a:off x="1187624" y="176335"/>
            <a:ext cx="2880320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 err="1"/>
              <a:t>vakovlk</a:t>
            </a:r>
            <a:r>
              <a:rPr lang="cs-CZ" sz="2400" b="1" dirty="0"/>
              <a:t> tasmánský</a:t>
            </a:r>
          </a:p>
        </p:txBody>
      </p:sp>
    </p:spTree>
    <p:extLst>
      <p:ext uri="{BB962C8B-B14F-4D97-AF65-F5344CB8AC3E}">
        <p14:creationId xmlns:p14="http://schemas.microsoft.com/office/powerpoint/2010/main" val="1654481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75F3C638-F9E8-44F1-806C-36278A9C7BB1}"/>
              </a:ext>
            </a:extLst>
          </p:cNvPr>
          <p:cNvSpPr txBox="1"/>
          <p:nvPr/>
        </p:nvSpPr>
        <p:spPr>
          <a:xfrm>
            <a:off x="323528" y="235564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/>
              <a:t>3. Řád: HMYZOŽRAVCI</a:t>
            </a:r>
          </a:p>
        </p:txBody>
      </p:sp>
      <p:pic>
        <p:nvPicPr>
          <p:cNvPr id="7" name="Picture 6" descr="Výsledek obrázku pro krtek obecný">
            <a:extLst>
              <a:ext uri="{FF2B5EF4-FFF2-40B4-BE49-F238E27FC236}">
                <a16:creationId xmlns:a16="http://schemas.microsoft.com/office/drawing/2014/main" id="{82FD10B7-1631-4B29-84DA-8355D6479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539" y="2852936"/>
            <a:ext cx="6000750" cy="381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Výsledek obrázku pro krtek obecný">
            <a:extLst>
              <a:ext uri="{FF2B5EF4-FFF2-40B4-BE49-F238E27FC236}">
                <a16:creationId xmlns:a16="http://schemas.microsoft.com/office/drawing/2014/main" id="{74A1BBAF-F861-4E8D-858D-93317B0A5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82981"/>
            <a:ext cx="3942357" cy="318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4103948" y="2492896"/>
            <a:ext cx="295232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krtek obecný</a:t>
            </a:r>
          </a:p>
        </p:txBody>
      </p:sp>
    </p:spTree>
    <p:extLst>
      <p:ext uri="{BB962C8B-B14F-4D97-AF65-F5344CB8AC3E}">
        <p14:creationId xmlns:p14="http://schemas.microsoft.com/office/powerpoint/2010/main" val="879456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Výsledek obrázku pro rejsek mal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863" y="980728"/>
            <a:ext cx="7152421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796D80A-1E07-489F-9BA0-138899D8A8A3}"/>
              </a:ext>
            </a:extLst>
          </p:cNvPr>
          <p:cNvSpPr txBox="1"/>
          <p:nvPr/>
        </p:nvSpPr>
        <p:spPr>
          <a:xfrm>
            <a:off x="1187624" y="332656"/>
            <a:ext cx="2304256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rejsek malý</a:t>
            </a:r>
          </a:p>
        </p:txBody>
      </p:sp>
    </p:spTree>
    <p:extLst>
      <p:ext uri="{BB962C8B-B14F-4D97-AF65-F5344CB8AC3E}">
        <p14:creationId xmlns:p14="http://schemas.microsoft.com/office/powerpoint/2010/main" val="361829708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97</Words>
  <Application>Microsoft Office PowerPoint</Application>
  <PresentationFormat>Předvádění na obrazovce (4:3)</PresentationFormat>
  <Paragraphs>38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3" baseType="lpstr">
      <vt:lpstr>Arial</vt:lpstr>
      <vt:lpstr>Calibri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Tomáš Englický</dc:creator>
  <cp:lastModifiedBy>Petra Janouchová</cp:lastModifiedBy>
  <cp:revision>10</cp:revision>
  <dcterms:created xsi:type="dcterms:W3CDTF">2017-11-01T07:12:27Z</dcterms:created>
  <dcterms:modified xsi:type="dcterms:W3CDTF">2017-11-25T12:07:43Z</dcterms:modified>
</cp:coreProperties>
</file>