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302" r:id="rId4"/>
    <p:sldId id="303" r:id="rId5"/>
    <p:sldId id="269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26" r:id="rId19"/>
    <p:sldId id="316" r:id="rId20"/>
    <p:sldId id="267" r:id="rId21"/>
    <p:sldId id="317" r:id="rId22"/>
    <p:sldId id="318" r:id="rId23"/>
    <p:sldId id="325" r:id="rId24"/>
    <p:sldId id="319" r:id="rId25"/>
    <p:sldId id="320" r:id="rId26"/>
    <p:sldId id="323" r:id="rId27"/>
    <p:sldId id="324" r:id="rId28"/>
    <p:sldId id="321" r:id="rId29"/>
    <p:sldId id="276" r:id="rId30"/>
    <p:sldId id="322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FB6"/>
    <a:srgbClr val="FFCC66"/>
    <a:srgbClr val="FFFF99"/>
    <a:srgbClr val="F3C70D"/>
    <a:srgbClr val="EBE115"/>
    <a:srgbClr val="EFC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03.01.2018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80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03.01.2018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2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03.01.2018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24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03.01.2018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45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03.01.2018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70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03.01.2018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10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03.01.2018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11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03.01.2018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94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03.01.2018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78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03.01.2018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73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03.01.2018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98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8EE61-532F-4462-8F56-68FEEBCFD844}" type="datetimeFigureOut">
              <a:rPr lang="cs-CZ" smtClean="0"/>
              <a:t>03.01.2018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56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F546317B-F95B-4700-9AD5-E969F38789DF}"/>
              </a:ext>
            </a:extLst>
          </p:cNvPr>
          <p:cNvSpPr txBox="1"/>
          <p:nvPr/>
        </p:nvSpPr>
        <p:spPr>
          <a:xfrm>
            <a:off x="3442804" y="19934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u="sng" dirty="0"/>
              <a:t>SAVCI  II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5F3C638-F9E8-44F1-806C-36278A9C7BB1}"/>
              </a:ext>
            </a:extLst>
          </p:cNvPr>
          <p:cNvSpPr txBox="1"/>
          <p:nvPr/>
        </p:nvSpPr>
        <p:spPr>
          <a:xfrm>
            <a:off x="359532" y="119408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8. Řád: ŠELMY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36414F6-C757-4BA5-B7FA-C93E68963D42}"/>
              </a:ext>
            </a:extLst>
          </p:cNvPr>
          <p:cNvSpPr txBox="1"/>
          <p:nvPr/>
        </p:nvSpPr>
        <p:spPr>
          <a:xfrm>
            <a:off x="359532" y="1727155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1. Čeleď: Šelmy psovité</a:t>
            </a:r>
          </a:p>
        </p:txBody>
      </p:sp>
      <p:pic>
        <p:nvPicPr>
          <p:cNvPr id="1026" name="Picture 2" descr="Výsledek obrázku pro vlk">
            <a:extLst>
              <a:ext uri="{FF2B5EF4-FFF2-40B4-BE49-F238E27FC236}">
                <a16:creationId xmlns:a16="http://schemas.microsoft.com/office/drawing/2014/main" id="{FC6948F1-F9E8-4896-B72C-83AA8B1EA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14918"/>
            <a:ext cx="7920880" cy="446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6228184" y="1995795"/>
            <a:ext cx="2664296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vlk obecný</a:t>
            </a:r>
          </a:p>
        </p:txBody>
      </p:sp>
    </p:spTree>
    <p:extLst>
      <p:ext uri="{BB962C8B-B14F-4D97-AF65-F5344CB8AC3E}">
        <p14:creationId xmlns:p14="http://schemas.microsoft.com/office/powerpoint/2010/main" val="232959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393883" y="548680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kuna skalní</a:t>
            </a:r>
          </a:p>
        </p:txBody>
      </p:sp>
      <p:pic>
        <p:nvPicPr>
          <p:cNvPr id="9218" name="Picture 2" descr="Výsledek obrázku pro kuna skalní">
            <a:extLst>
              <a:ext uri="{FF2B5EF4-FFF2-40B4-BE49-F238E27FC236}">
                <a16:creationId xmlns:a16="http://schemas.microsoft.com/office/drawing/2014/main" id="{FB090C8A-CDF0-430A-8469-3E0779E8B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663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393883" y="548680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kuna lesní</a:t>
            </a:r>
          </a:p>
        </p:txBody>
      </p:sp>
      <p:pic>
        <p:nvPicPr>
          <p:cNvPr id="10242" name="Picture 2" descr="Výsledek obrázku pro kuna lesní">
            <a:extLst>
              <a:ext uri="{FF2B5EF4-FFF2-40B4-BE49-F238E27FC236}">
                <a16:creationId xmlns:a16="http://schemas.microsoft.com/office/drawing/2014/main" id="{CBD1A432-6F47-4C4E-A0DC-F19C6D996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82" y="1268760"/>
            <a:ext cx="6986429" cy="523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07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393883" y="548680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jezevec lesní</a:t>
            </a:r>
          </a:p>
        </p:txBody>
      </p:sp>
      <p:pic>
        <p:nvPicPr>
          <p:cNvPr id="11266" name="Picture 2" descr="Výsledek obrázku pro jezevec lesní">
            <a:extLst>
              <a:ext uri="{FF2B5EF4-FFF2-40B4-BE49-F238E27FC236}">
                <a16:creationId xmlns:a16="http://schemas.microsoft.com/office/drawing/2014/main" id="{561C3490-97DB-4C76-A414-90BC1538F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9" y="1268760"/>
            <a:ext cx="7987574" cy="532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632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393883" y="548680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vydra říční</a:t>
            </a:r>
          </a:p>
        </p:txBody>
      </p:sp>
      <p:pic>
        <p:nvPicPr>
          <p:cNvPr id="12290" name="Picture 2" descr="Výsledek obrázku pro vydra říční">
            <a:extLst>
              <a:ext uri="{FF2B5EF4-FFF2-40B4-BE49-F238E27FC236}">
                <a16:creationId xmlns:a16="http://schemas.microsoft.com/office/drawing/2014/main" id="{65CE7199-A68B-4CD4-9713-6310051C4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6" y="1124744"/>
            <a:ext cx="7714515" cy="540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04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393883" y="548680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medojed kapský</a:t>
            </a:r>
          </a:p>
        </p:txBody>
      </p:sp>
      <p:pic>
        <p:nvPicPr>
          <p:cNvPr id="13314" name="Picture 2" descr="Výsledek obrázku pro medojed kapský">
            <a:extLst>
              <a:ext uri="{FF2B5EF4-FFF2-40B4-BE49-F238E27FC236}">
                <a16:creationId xmlns:a16="http://schemas.microsoft.com/office/drawing/2014/main" id="{C07F0706-4D89-4F2A-A069-EAE3A55B2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82" y="1124743"/>
            <a:ext cx="8066549" cy="537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802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A36414F6-C757-4BA5-B7FA-C93E68963D42}"/>
              </a:ext>
            </a:extLst>
          </p:cNvPr>
          <p:cNvSpPr txBox="1"/>
          <p:nvPr/>
        </p:nvSpPr>
        <p:spPr>
          <a:xfrm>
            <a:off x="323528" y="26064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4. Čeleď: Šelmy medvědovité</a:t>
            </a:r>
          </a:p>
        </p:txBody>
      </p:sp>
      <p:pic>
        <p:nvPicPr>
          <p:cNvPr id="14338" name="Picture 2" descr="Výsledek obrázku pro medvěd hnědý">
            <a:extLst>
              <a:ext uri="{FF2B5EF4-FFF2-40B4-BE49-F238E27FC236}">
                <a16:creationId xmlns:a16="http://schemas.microsoft.com/office/drawing/2014/main" id="{A7BD0DED-B840-4F02-AD22-E68872E0F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7768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5436096" y="868375"/>
            <a:ext cx="2664296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medvěd hnědý</a:t>
            </a:r>
          </a:p>
        </p:txBody>
      </p:sp>
    </p:spTree>
    <p:extLst>
      <p:ext uri="{BB962C8B-B14F-4D97-AF65-F5344CB8AC3E}">
        <p14:creationId xmlns:p14="http://schemas.microsoft.com/office/powerpoint/2010/main" val="3860085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A36414F6-C757-4BA5-B7FA-C93E68963D42}"/>
              </a:ext>
            </a:extLst>
          </p:cNvPr>
          <p:cNvSpPr txBox="1"/>
          <p:nvPr/>
        </p:nvSpPr>
        <p:spPr>
          <a:xfrm>
            <a:off x="323528" y="26064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5. Čeleď: Šelmy medvídkovité</a:t>
            </a:r>
          </a:p>
        </p:txBody>
      </p:sp>
      <p:pic>
        <p:nvPicPr>
          <p:cNvPr id="15362" name="Picture 2" descr="Výsledek obrázku pro mýval severní">
            <a:extLst>
              <a:ext uri="{FF2B5EF4-FFF2-40B4-BE49-F238E27FC236}">
                <a16:creationId xmlns:a16="http://schemas.microsoft.com/office/drawing/2014/main" id="{5CDF58C3-CC98-4AC1-85CF-B2E03035B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80728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5436096" y="868375"/>
            <a:ext cx="2664296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mýval severní</a:t>
            </a:r>
          </a:p>
        </p:txBody>
      </p:sp>
    </p:spTree>
    <p:extLst>
      <p:ext uri="{BB962C8B-B14F-4D97-AF65-F5344CB8AC3E}">
        <p14:creationId xmlns:p14="http://schemas.microsoft.com/office/powerpoint/2010/main" val="2904135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393883" y="548680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panda červená</a:t>
            </a:r>
          </a:p>
        </p:txBody>
      </p:sp>
      <p:pic>
        <p:nvPicPr>
          <p:cNvPr id="16386" name="Picture 2" descr="Související obrázek">
            <a:extLst>
              <a:ext uri="{FF2B5EF4-FFF2-40B4-BE49-F238E27FC236}">
                <a16:creationId xmlns:a16="http://schemas.microsoft.com/office/drawing/2014/main" id="{0D7D499E-137F-46FD-809F-B28B128D9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656"/>
            <a:ext cx="4816860" cy="641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955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393883" y="548680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nosál červený</a:t>
            </a:r>
          </a:p>
        </p:txBody>
      </p:sp>
      <p:pic>
        <p:nvPicPr>
          <p:cNvPr id="29698" name="Picture 2" descr="Výsledek obrázku pro nosál červený">
            <a:extLst>
              <a:ext uri="{FF2B5EF4-FFF2-40B4-BE49-F238E27FC236}">
                <a16:creationId xmlns:a16="http://schemas.microsoft.com/office/drawing/2014/main" id="{2E3AE267-2447-4C90-9FAB-0F32E01FC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82" y="1268760"/>
            <a:ext cx="7706509" cy="539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482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A36414F6-C757-4BA5-B7FA-C93E68963D42}"/>
              </a:ext>
            </a:extLst>
          </p:cNvPr>
          <p:cNvSpPr txBox="1"/>
          <p:nvPr/>
        </p:nvSpPr>
        <p:spPr>
          <a:xfrm>
            <a:off x="323528" y="26064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6. Čeleď: Šelmy hyenovité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5436096" y="868375"/>
            <a:ext cx="2664296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hyena skvrnitá</a:t>
            </a:r>
          </a:p>
        </p:txBody>
      </p:sp>
      <p:pic>
        <p:nvPicPr>
          <p:cNvPr id="17410" name="Picture 2" descr="Výsledek obrázku pro hyena skvrnitá">
            <a:extLst>
              <a:ext uri="{FF2B5EF4-FFF2-40B4-BE49-F238E27FC236}">
                <a16:creationId xmlns:a16="http://schemas.microsoft.com/office/drawing/2014/main" id="{BC34F9B3-B4E0-4AEF-9EAB-8EF50F89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380312" cy="49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35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269268" y="404664"/>
            <a:ext cx="2664296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liška obecná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8B6D497-6790-4953-9AF6-F19F9672B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68" y="980728"/>
            <a:ext cx="85725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03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5F3C638-F9E8-44F1-806C-36278A9C7BB1}"/>
              </a:ext>
            </a:extLst>
          </p:cNvPr>
          <p:cNvSpPr txBox="1"/>
          <p:nvPr/>
        </p:nvSpPr>
        <p:spPr>
          <a:xfrm>
            <a:off x="323528" y="23556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9. Řád: PLOUTVONOŽCI</a:t>
            </a:r>
          </a:p>
        </p:txBody>
      </p:sp>
      <p:pic>
        <p:nvPicPr>
          <p:cNvPr id="18434" name="Picture 2" descr="Výsledek obrázku pro mrož lední">
            <a:extLst>
              <a:ext uri="{FF2B5EF4-FFF2-40B4-BE49-F238E27FC236}">
                <a16:creationId xmlns:a16="http://schemas.microsoft.com/office/drawing/2014/main" id="{A43C1FB1-690B-4DCA-A03F-0F32311C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99592"/>
            <a:ext cx="6498299" cy="487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4932040" y="1268760"/>
            <a:ext cx="2952328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mrož lední</a:t>
            </a:r>
          </a:p>
        </p:txBody>
      </p:sp>
    </p:spTree>
    <p:extLst>
      <p:ext uri="{BB962C8B-B14F-4D97-AF65-F5344CB8AC3E}">
        <p14:creationId xmlns:p14="http://schemas.microsoft.com/office/powerpoint/2010/main" val="3372912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393883" y="548680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tuleň obecný</a:t>
            </a:r>
          </a:p>
        </p:txBody>
      </p:sp>
      <p:pic>
        <p:nvPicPr>
          <p:cNvPr id="19458" name="Picture 2" descr="Výsledek obrázku pro tuleň obecný">
            <a:extLst>
              <a:ext uri="{FF2B5EF4-FFF2-40B4-BE49-F238E27FC236}">
                <a16:creationId xmlns:a16="http://schemas.microsoft.com/office/drawing/2014/main" id="{F19F2047-6652-4291-BC6A-E17DD5D77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83" y="1340768"/>
            <a:ext cx="7932625" cy="526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347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393883" y="548680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lachtan hřivnatý </a:t>
            </a:r>
          </a:p>
        </p:txBody>
      </p:sp>
      <p:pic>
        <p:nvPicPr>
          <p:cNvPr id="20482" name="Picture 2" descr="Výsledek obrázku pro lachtan hřivnatý">
            <a:extLst>
              <a:ext uri="{FF2B5EF4-FFF2-40B4-BE49-F238E27FC236}">
                <a16:creationId xmlns:a16="http://schemas.microsoft.com/office/drawing/2014/main" id="{AC94DCB0-57A8-4A2E-9673-7E770115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82" y="1196751"/>
            <a:ext cx="6770405" cy="506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440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393883" y="548680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rypouš sloní </a:t>
            </a:r>
          </a:p>
        </p:txBody>
      </p:sp>
      <p:pic>
        <p:nvPicPr>
          <p:cNvPr id="28674" name="Picture 2" descr="Související obrázek">
            <a:extLst>
              <a:ext uri="{FF2B5EF4-FFF2-40B4-BE49-F238E27FC236}">
                <a16:creationId xmlns:a16="http://schemas.microsoft.com/office/drawing/2014/main" id="{FE4F32EA-0560-4B19-9490-8FF31171F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6950546" cy="55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673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Výsledek obrázku pro velryba grónská">
            <a:extLst>
              <a:ext uri="{FF2B5EF4-FFF2-40B4-BE49-F238E27FC236}">
                <a16:creationId xmlns:a16="http://schemas.microsoft.com/office/drawing/2014/main" id="{2D744E78-0164-472F-BC06-052F9FA32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91440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5F3C638-F9E8-44F1-806C-36278A9C7BB1}"/>
              </a:ext>
            </a:extLst>
          </p:cNvPr>
          <p:cNvSpPr txBox="1"/>
          <p:nvPr/>
        </p:nvSpPr>
        <p:spPr>
          <a:xfrm>
            <a:off x="323528" y="23556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10. Řád: KYTOVCI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4932040" y="1268760"/>
            <a:ext cx="2952328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velryba grónská</a:t>
            </a:r>
          </a:p>
        </p:txBody>
      </p:sp>
    </p:spTree>
    <p:extLst>
      <p:ext uri="{BB962C8B-B14F-4D97-AF65-F5344CB8AC3E}">
        <p14:creationId xmlns:p14="http://schemas.microsoft.com/office/powerpoint/2010/main" val="3750429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393882" y="548680"/>
            <a:ext cx="2665949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plejtvák obrovský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1E934DA-C64E-4AFD-B479-2871F760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70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393882" y="548680"/>
            <a:ext cx="2665949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delfín skákavý </a:t>
            </a:r>
          </a:p>
        </p:txBody>
      </p:sp>
      <p:pic>
        <p:nvPicPr>
          <p:cNvPr id="26626" name="Picture 2" descr="Související obrázek">
            <a:extLst>
              <a:ext uri="{FF2B5EF4-FFF2-40B4-BE49-F238E27FC236}">
                <a16:creationId xmlns:a16="http://schemas.microsoft.com/office/drawing/2014/main" id="{320DFDA6-840F-4512-9E87-0E12DBB40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18" y="1124744"/>
            <a:ext cx="7655174" cy="525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65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393882" y="548680"/>
            <a:ext cx="2665949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kosatka dravá </a:t>
            </a:r>
          </a:p>
        </p:txBody>
      </p:sp>
      <p:pic>
        <p:nvPicPr>
          <p:cNvPr id="27650" name="Picture 2" descr="Výsledek obrázku pro kosatka dravá">
            <a:extLst>
              <a:ext uri="{FF2B5EF4-FFF2-40B4-BE49-F238E27FC236}">
                <a16:creationId xmlns:a16="http://schemas.microsoft.com/office/drawing/2014/main" id="{84FB63D6-0962-4061-BC0D-716DDCD91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10" y="1196752"/>
            <a:ext cx="7407850" cy="55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4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ýsledek obrázku pro kapustňák">
            <a:extLst>
              <a:ext uri="{FF2B5EF4-FFF2-40B4-BE49-F238E27FC236}">
                <a16:creationId xmlns:a16="http://schemas.microsoft.com/office/drawing/2014/main" id="{ADECA354-DEC5-4E48-8482-9D55663B7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62000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5F3C638-F9E8-44F1-806C-36278A9C7BB1}"/>
              </a:ext>
            </a:extLst>
          </p:cNvPr>
          <p:cNvSpPr txBox="1"/>
          <p:nvPr/>
        </p:nvSpPr>
        <p:spPr>
          <a:xfrm>
            <a:off x="323528" y="23556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 Řád: SIRÉNY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4932040" y="1268760"/>
            <a:ext cx="2952328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kapustňák širokonosý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885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ýsledek obrázku pro slon africký">
            <a:extLst>
              <a:ext uri="{FF2B5EF4-FFF2-40B4-BE49-F238E27FC236}">
                <a16:creationId xmlns:a16="http://schemas.microsoft.com/office/drawing/2014/main" id="{AD38B8A1-C1C9-42FB-8D65-0BD580191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668344" cy="511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5F3C638-F9E8-44F1-806C-36278A9C7BB1}"/>
              </a:ext>
            </a:extLst>
          </p:cNvPr>
          <p:cNvSpPr txBox="1"/>
          <p:nvPr/>
        </p:nvSpPr>
        <p:spPr>
          <a:xfrm>
            <a:off x="323528" y="23556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11. Řád: CHOBOTNATCI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5220072" y="777713"/>
            <a:ext cx="2952328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slon africký</a:t>
            </a:r>
          </a:p>
        </p:txBody>
      </p:sp>
    </p:spTree>
    <p:extLst>
      <p:ext uri="{BB962C8B-B14F-4D97-AF65-F5344CB8AC3E}">
        <p14:creationId xmlns:p14="http://schemas.microsoft.com/office/powerpoint/2010/main" val="87945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269268" y="404664"/>
            <a:ext cx="2664296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psík mývalovitý</a:t>
            </a:r>
          </a:p>
        </p:txBody>
      </p:sp>
      <p:pic>
        <p:nvPicPr>
          <p:cNvPr id="2050" name="Picture 2" descr="Výsledek obrázku pro psík mývalovitý">
            <a:extLst>
              <a:ext uri="{FF2B5EF4-FFF2-40B4-BE49-F238E27FC236}">
                <a16:creationId xmlns:a16="http://schemas.microsoft.com/office/drawing/2014/main" id="{01FC695B-CF03-4E48-B6F3-A68E4E24F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2" y="1124743"/>
            <a:ext cx="8627817" cy="498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07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393882" y="548680"/>
            <a:ext cx="2665949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slon indický </a:t>
            </a:r>
          </a:p>
        </p:txBody>
      </p:sp>
      <p:pic>
        <p:nvPicPr>
          <p:cNvPr id="25602" name="Picture 2" descr="Výsledek obrázku pro slon indický">
            <a:extLst>
              <a:ext uri="{FF2B5EF4-FFF2-40B4-BE49-F238E27FC236}">
                <a16:creationId xmlns:a16="http://schemas.microsoft.com/office/drawing/2014/main" id="{65859676-01BA-4945-8988-5FD690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6" y="1196752"/>
            <a:ext cx="7382864" cy="54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36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A36414F6-C757-4BA5-B7FA-C93E68963D42}"/>
              </a:ext>
            </a:extLst>
          </p:cNvPr>
          <p:cNvSpPr txBox="1"/>
          <p:nvPr/>
        </p:nvSpPr>
        <p:spPr>
          <a:xfrm>
            <a:off x="323528" y="26064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2. Čeleď: Šelmy kočkovité</a:t>
            </a:r>
          </a:p>
        </p:txBody>
      </p:sp>
      <p:pic>
        <p:nvPicPr>
          <p:cNvPr id="3074" name="Picture 2" descr="Výsledek obrázku pro kočka divoká">
            <a:extLst>
              <a:ext uri="{FF2B5EF4-FFF2-40B4-BE49-F238E27FC236}">
                <a16:creationId xmlns:a16="http://schemas.microsoft.com/office/drawing/2014/main" id="{9702744F-8F3A-40C2-B286-505AC9E0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802265" cy="521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5973263" y="718247"/>
            <a:ext cx="2664296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kočka divoká</a:t>
            </a:r>
          </a:p>
        </p:txBody>
      </p:sp>
    </p:spTree>
    <p:extLst>
      <p:ext uri="{BB962C8B-B14F-4D97-AF65-F5344CB8AC3E}">
        <p14:creationId xmlns:p14="http://schemas.microsoft.com/office/powerpoint/2010/main" val="10122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611560" y="404664"/>
            <a:ext cx="1800200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rys ostrovid</a:t>
            </a:r>
          </a:p>
        </p:txBody>
      </p:sp>
      <p:pic>
        <p:nvPicPr>
          <p:cNvPr id="4098" name="Picture 2" descr="Výsledek obrázku pro rys ostrovid">
            <a:extLst>
              <a:ext uri="{FF2B5EF4-FFF2-40B4-BE49-F238E27FC236}">
                <a16:creationId xmlns:a16="http://schemas.microsoft.com/office/drawing/2014/main" id="{FA26358E-884A-4715-9A45-04B3CBD8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73294"/>
            <a:ext cx="8242497" cy="549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0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611560" y="404664"/>
            <a:ext cx="2088232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gepard štíhlý</a:t>
            </a:r>
          </a:p>
        </p:txBody>
      </p:sp>
      <p:pic>
        <p:nvPicPr>
          <p:cNvPr id="5122" name="Picture 2" descr="Výsledek obrázku pro gepard štíhlý">
            <a:extLst>
              <a:ext uri="{FF2B5EF4-FFF2-40B4-BE49-F238E27FC236}">
                <a16:creationId xmlns:a16="http://schemas.microsoft.com/office/drawing/2014/main" id="{81BC8C1B-6C87-45C1-A7D3-8C2F9997B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5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098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611560" y="404664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levhart skvrnitý</a:t>
            </a:r>
          </a:p>
        </p:txBody>
      </p:sp>
      <p:pic>
        <p:nvPicPr>
          <p:cNvPr id="6146" name="Picture 2" descr="Výsledek obrázku pro levhart skvrnitý">
            <a:extLst>
              <a:ext uri="{FF2B5EF4-FFF2-40B4-BE49-F238E27FC236}">
                <a16:creationId xmlns:a16="http://schemas.microsoft.com/office/drawing/2014/main" id="{281A30B9-2768-4437-B7D1-3D63BB74E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7"/>
            <a:ext cx="7632848" cy="573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43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147362" y="672976"/>
            <a:ext cx="237626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jaguár americký</a:t>
            </a:r>
          </a:p>
        </p:txBody>
      </p:sp>
      <p:pic>
        <p:nvPicPr>
          <p:cNvPr id="7170" name="Picture 2" descr="Výsledek obrázku pro jaguár americký">
            <a:extLst>
              <a:ext uri="{FF2B5EF4-FFF2-40B4-BE49-F238E27FC236}">
                <a16:creationId xmlns:a16="http://schemas.microsoft.com/office/drawing/2014/main" id="{ADAC0E5E-816B-4A62-A8B4-2C2C467AA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62" y="1268760"/>
            <a:ext cx="8849275" cy="491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03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A36414F6-C757-4BA5-B7FA-C93E68963D42}"/>
              </a:ext>
            </a:extLst>
          </p:cNvPr>
          <p:cNvSpPr txBox="1"/>
          <p:nvPr/>
        </p:nvSpPr>
        <p:spPr>
          <a:xfrm>
            <a:off x="323528" y="26064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3. Čeleď: Šelmy lasicovité</a:t>
            </a:r>
          </a:p>
        </p:txBody>
      </p:sp>
      <p:pic>
        <p:nvPicPr>
          <p:cNvPr id="8194" name="Picture 2" descr="Výsledek obrázku pro lasice hranostaj">
            <a:extLst>
              <a:ext uri="{FF2B5EF4-FFF2-40B4-BE49-F238E27FC236}">
                <a16:creationId xmlns:a16="http://schemas.microsoft.com/office/drawing/2014/main" id="{10984F1A-EAAB-4C1A-A8BE-6FDD124A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49079"/>
            <a:ext cx="5861118" cy="37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ýsledek obrázku pro lasice hranostaj">
            <a:extLst>
              <a:ext uri="{FF2B5EF4-FFF2-40B4-BE49-F238E27FC236}">
                <a16:creationId xmlns:a16="http://schemas.microsoft.com/office/drawing/2014/main" id="{5A270EF1-9E31-44F0-ACEE-55863A3F6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73166"/>
            <a:ext cx="4862314" cy="327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5220072" y="666419"/>
            <a:ext cx="2664296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lasice hranostaj</a:t>
            </a:r>
          </a:p>
        </p:txBody>
      </p:sp>
    </p:spTree>
    <p:extLst>
      <p:ext uri="{BB962C8B-B14F-4D97-AF65-F5344CB8AC3E}">
        <p14:creationId xmlns:p14="http://schemas.microsoft.com/office/powerpoint/2010/main" val="5708668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123</Words>
  <Application>Microsoft Office PowerPoint</Application>
  <PresentationFormat>Předvádění na obrazovce (4:3)</PresentationFormat>
  <Paragraphs>42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3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Englický</dc:creator>
  <cp:lastModifiedBy>Tomáš Englický</cp:lastModifiedBy>
  <cp:revision>14</cp:revision>
  <dcterms:created xsi:type="dcterms:W3CDTF">2017-11-01T07:12:27Z</dcterms:created>
  <dcterms:modified xsi:type="dcterms:W3CDTF">2018-01-03T16:21:36Z</dcterms:modified>
</cp:coreProperties>
</file>