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29" r:id="rId3"/>
    <p:sldId id="305" r:id="rId4"/>
    <p:sldId id="330" r:id="rId5"/>
    <p:sldId id="343" r:id="rId6"/>
    <p:sldId id="344" r:id="rId7"/>
    <p:sldId id="348" r:id="rId8"/>
    <p:sldId id="351" r:id="rId9"/>
    <p:sldId id="354" r:id="rId10"/>
    <p:sldId id="355" r:id="rId11"/>
    <p:sldId id="359" r:id="rId12"/>
    <p:sldId id="361" r:id="rId13"/>
    <p:sldId id="362" r:id="rId14"/>
    <p:sldId id="363" r:id="rId15"/>
    <p:sldId id="365" r:id="rId16"/>
    <p:sldId id="370" r:id="rId17"/>
    <p:sldId id="373" r:id="rId18"/>
    <p:sldId id="374" r:id="rId19"/>
    <p:sldId id="375" r:id="rId20"/>
    <p:sldId id="376" r:id="rId21"/>
    <p:sldId id="377" r:id="rId22"/>
    <p:sldId id="379" r:id="rId23"/>
    <p:sldId id="380" r:id="rId24"/>
    <p:sldId id="382" r:id="rId25"/>
    <p:sldId id="366" r:id="rId26"/>
    <p:sldId id="383" r:id="rId27"/>
    <p:sldId id="367" r:id="rId28"/>
    <p:sldId id="384" r:id="rId29"/>
    <p:sldId id="386" r:id="rId30"/>
    <p:sldId id="387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FB6"/>
    <a:srgbClr val="FFCC66"/>
    <a:srgbClr val="FFFF99"/>
    <a:srgbClr val="F3C70D"/>
    <a:srgbClr val="EBE115"/>
    <a:srgbClr val="EFC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21.09.2018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80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21.09.2018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22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21.09.2018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24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21.09.2018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145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21.09.2018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70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21.09.2018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110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21.09.2018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111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21.09.2018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94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21.09.2018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7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21.09.2018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173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8EE61-532F-4462-8F56-68FEEBCFD844}" type="datetimeFigureOut">
              <a:rPr lang="cs-CZ" smtClean="0"/>
              <a:t>21.09.2018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598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8EE61-532F-4462-8F56-68FEEBCFD844}" type="datetimeFigureOut">
              <a:rPr lang="cs-CZ" smtClean="0"/>
              <a:t>21.09.2018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046C-A32F-4644-84CA-8AA00D488F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562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zlatooÄka obecnÃ¡">
            <a:extLst>
              <a:ext uri="{FF2B5EF4-FFF2-40B4-BE49-F238E27FC236}">
                <a16:creationId xmlns:a16="http://schemas.microsoft.com/office/drawing/2014/main" id="{E1C9EAA5-7268-4278-A71B-D39EB18A1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0" y="2087506"/>
            <a:ext cx="7039133" cy="469275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546317B-F95B-4700-9AD5-E969F38789DF}"/>
              </a:ext>
            </a:extLst>
          </p:cNvPr>
          <p:cNvSpPr txBox="1"/>
          <p:nvPr/>
        </p:nvSpPr>
        <p:spPr>
          <a:xfrm>
            <a:off x="179512" y="111191"/>
            <a:ext cx="89644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u="sng" dirty="0"/>
              <a:t>HMYZ S PROMĚNOU </a:t>
            </a:r>
          </a:p>
          <a:p>
            <a:pPr algn="ctr"/>
            <a:r>
              <a:rPr lang="cs-CZ" sz="4400" b="1" u="sng" dirty="0"/>
              <a:t>DOKONALOU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36414F6-C757-4BA5-B7FA-C93E68963D42}"/>
              </a:ext>
            </a:extLst>
          </p:cNvPr>
          <p:cNvSpPr txBox="1"/>
          <p:nvPr/>
        </p:nvSpPr>
        <p:spPr>
          <a:xfrm>
            <a:off x="152872" y="1469278"/>
            <a:ext cx="7371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9. Řád: SÍŤOKŘÍDLÍ</a:t>
            </a:r>
            <a:r>
              <a:rPr lang="cs-CZ" sz="3200" u="sng" dirty="0"/>
              <a:t> </a:t>
            </a:r>
            <a:r>
              <a:rPr lang="cs-CZ" sz="3200" b="1" u="sng" dirty="0"/>
              <a:t>a jejich příbuzní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956535" y="2204864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zlatoočka obecná</a:t>
            </a:r>
          </a:p>
        </p:txBody>
      </p:sp>
    </p:spTree>
    <p:extLst>
      <p:ext uri="{BB962C8B-B14F-4D97-AF65-F5344CB8AC3E}">
        <p14:creationId xmlns:p14="http://schemas.microsoft.com/office/powerpoint/2010/main" val="3248968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ouvisejÃ­cÃ­ obrÃ¡zek">
            <a:extLst>
              <a:ext uri="{FF2B5EF4-FFF2-40B4-BE49-F238E27FC236}">
                <a16:creationId xmlns:a16="http://schemas.microsoft.com/office/drawing/2014/main" id="{6A6FECDF-9058-4EF8-962F-7417D4F5B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57341" cy="550084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1115616" y="5860721"/>
            <a:ext cx="1800200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ovád hovězí</a:t>
            </a:r>
          </a:p>
        </p:txBody>
      </p:sp>
    </p:spTree>
    <p:extLst>
      <p:ext uri="{BB962C8B-B14F-4D97-AF65-F5344CB8AC3E}">
        <p14:creationId xmlns:p14="http://schemas.microsoft.com/office/powerpoint/2010/main" val="2193894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Ã½sledek obrÃ¡zku pro masaÅka obecnÃ¡">
            <a:extLst>
              <a:ext uri="{FF2B5EF4-FFF2-40B4-BE49-F238E27FC236}">
                <a16:creationId xmlns:a16="http://schemas.microsoft.com/office/drawing/2014/main" id="{5C333409-97F0-4198-AF21-61490899C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340"/>
            <a:ext cx="8035620" cy="63093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107504" y="6352976"/>
            <a:ext cx="302433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masařka obecná </a:t>
            </a:r>
          </a:p>
        </p:txBody>
      </p:sp>
    </p:spTree>
    <p:extLst>
      <p:ext uri="{BB962C8B-B14F-4D97-AF65-F5344CB8AC3E}">
        <p14:creationId xmlns:p14="http://schemas.microsoft.com/office/powerpoint/2010/main" val="123582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Ã½sledek obrÃ¡zku pro octomilka obecnÃ¡">
            <a:extLst>
              <a:ext uri="{FF2B5EF4-FFF2-40B4-BE49-F238E27FC236}">
                <a16:creationId xmlns:a16="http://schemas.microsoft.com/office/drawing/2014/main" id="{6BF8D8B9-5CAD-492E-86C5-F4BA82B6D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1" y="214867"/>
            <a:ext cx="8408425" cy="630071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107504" y="6178764"/>
            <a:ext cx="2880320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octomilka obecná </a:t>
            </a:r>
          </a:p>
        </p:txBody>
      </p:sp>
    </p:spTree>
    <p:extLst>
      <p:ext uri="{BB962C8B-B14F-4D97-AF65-F5344CB8AC3E}">
        <p14:creationId xmlns:p14="http://schemas.microsoft.com/office/powerpoint/2010/main" val="64207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42931"/>
            <a:ext cx="7272808" cy="54746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36414F6-C757-4BA5-B7FA-C93E68963D42}"/>
              </a:ext>
            </a:extLst>
          </p:cNvPr>
          <p:cNvSpPr txBox="1"/>
          <p:nvPr/>
        </p:nvSpPr>
        <p:spPr>
          <a:xfrm>
            <a:off x="187188" y="260648"/>
            <a:ext cx="712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11. Řád: BLECHY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6300192" y="4293096"/>
            <a:ext cx="2448272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blecha obecná</a:t>
            </a:r>
          </a:p>
        </p:txBody>
      </p:sp>
    </p:spTree>
    <p:extLst>
      <p:ext uri="{BB962C8B-B14F-4D97-AF65-F5344CB8AC3E}">
        <p14:creationId xmlns:p14="http://schemas.microsoft.com/office/powerpoint/2010/main" val="92366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36414F6-C757-4BA5-B7FA-C93E68963D42}"/>
              </a:ext>
            </a:extLst>
          </p:cNvPr>
          <p:cNvSpPr txBox="1"/>
          <p:nvPr/>
        </p:nvSpPr>
        <p:spPr>
          <a:xfrm>
            <a:off x="107504" y="54473"/>
            <a:ext cx="712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15. Řád: BROUCI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8136904" cy="541375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611560" y="5718447"/>
            <a:ext cx="2592288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střevlík měděný</a:t>
            </a:r>
          </a:p>
        </p:txBody>
      </p:sp>
    </p:spTree>
    <p:extLst>
      <p:ext uri="{BB962C8B-B14F-4D97-AF65-F5344CB8AC3E}">
        <p14:creationId xmlns:p14="http://schemas.microsoft.com/office/powerpoint/2010/main" val="3837135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2" y="457140"/>
            <a:ext cx="8242779" cy="54992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202301" y="5513644"/>
            <a:ext cx="3679570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potápník vroubený </a:t>
            </a:r>
          </a:p>
        </p:txBody>
      </p:sp>
    </p:spTree>
    <p:extLst>
      <p:ext uri="{BB962C8B-B14F-4D97-AF65-F5344CB8AC3E}">
        <p14:creationId xmlns:p14="http://schemas.microsoft.com/office/powerpoint/2010/main" val="468566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7134" y="224644"/>
            <a:ext cx="6408712" cy="64087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4355976" y="5877272"/>
            <a:ext cx="345638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slunéčko sedmitečné </a:t>
            </a:r>
          </a:p>
        </p:txBody>
      </p:sp>
    </p:spTree>
    <p:extLst>
      <p:ext uri="{BB962C8B-B14F-4D97-AF65-F5344CB8AC3E}">
        <p14:creationId xmlns:p14="http://schemas.microsoft.com/office/powerpoint/2010/main" val="73157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4" y="164181"/>
            <a:ext cx="8284607" cy="62079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220072" y="6093296"/>
            <a:ext cx="345638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zlatohlávek zlatý </a:t>
            </a:r>
          </a:p>
        </p:txBody>
      </p:sp>
    </p:spTree>
    <p:extLst>
      <p:ext uri="{BB962C8B-B14F-4D97-AF65-F5344CB8AC3E}">
        <p14:creationId xmlns:p14="http://schemas.microsoft.com/office/powerpoint/2010/main" val="1017238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96" y="162730"/>
            <a:ext cx="7804588" cy="61807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652120" y="5871085"/>
            <a:ext cx="2880320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chroust obecný </a:t>
            </a:r>
          </a:p>
        </p:txBody>
      </p:sp>
    </p:spTree>
    <p:extLst>
      <p:ext uri="{BB962C8B-B14F-4D97-AF65-F5344CB8AC3E}">
        <p14:creationId xmlns:p14="http://schemas.microsoft.com/office/powerpoint/2010/main" val="359696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666450" cy="6120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6084168" y="6078487"/>
            <a:ext cx="2880320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chrobák velký</a:t>
            </a:r>
          </a:p>
        </p:txBody>
      </p:sp>
    </p:spTree>
    <p:extLst>
      <p:ext uri="{BB962C8B-B14F-4D97-AF65-F5344CB8AC3E}">
        <p14:creationId xmlns:p14="http://schemas.microsoft.com/office/powerpoint/2010/main" val="159046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A36414F6-C757-4BA5-B7FA-C93E68963D42}"/>
              </a:ext>
            </a:extLst>
          </p:cNvPr>
          <p:cNvSpPr txBox="1"/>
          <p:nvPr/>
        </p:nvSpPr>
        <p:spPr>
          <a:xfrm>
            <a:off x="187188" y="260648"/>
            <a:ext cx="712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10. Řád: BLANOKŘÍDLÍ</a:t>
            </a:r>
          </a:p>
        </p:txBody>
      </p:sp>
      <p:pic>
        <p:nvPicPr>
          <p:cNvPr id="4098" name="Picture 2" descr="VÃ½sledek obrÃ¡zku pro lumek velkÃ½">
            <a:extLst>
              <a:ext uri="{FF2B5EF4-FFF2-40B4-BE49-F238E27FC236}">
                <a16:creationId xmlns:a16="http://schemas.microsoft.com/office/drawing/2014/main" id="{5FAC8D4C-36EE-4AAD-8B81-C8F395216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7"/>
          <a:stretch/>
        </p:blipFill>
        <p:spPr bwMode="auto">
          <a:xfrm flipH="1">
            <a:off x="497798" y="980728"/>
            <a:ext cx="7403456" cy="523045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364088" y="5085184"/>
            <a:ext cx="2664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lumek velký</a:t>
            </a:r>
          </a:p>
        </p:txBody>
      </p:sp>
    </p:spTree>
    <p:extLst>
      <p:ext uri="{BB962C8B-B14F-4D97-AF65-F5344CB8AC3E}">
        <p14:creationId xmlns:p14="http://schemas.microsoft.com/office/powerpoint/2010/main" val="430181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32948" cy="56886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6444208" y="5373216"/>
            <a:ext cx="2232248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roháč velký</a:t>
            </a:r>
          </a:p>
        </p:txBody>
      </p:sp>
    </p:spTree>
    <p:extLst>
      <p:ext uri="{BB962C8B-B14F-4D97-AF65-F5344CB8AC3E}">
        <p14:creationId xmlns:p14="http://schemas.microsoft.com/office/powerpoint/2010/main" val="627323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8855684" cy="63052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180812" y="6263054"/>
            <a:ext cx="2340910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tesařík velký</a:t>
            </a:r>
          </a:p>
        </p:txBody>
      </p:sp>
    </p:spTree>
    <p:extLst>
      <p:ext uri="{BB962C8B-B14F-4D97-AF65-F5344CB8AC3E}">
        <p14:creationId xmlns:p14="http://schemas.microsoft.com/office/powerpoint/2010/main" val="2032393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95118" cy="54006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678002" y="5502423"/>
            <a:ext cx="2952328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lýkožrout smrkový</a:t>
            </a:r>
          </a:p>
        </p:txBody>
      </p:sp>
    </p:spTree>
    <p:extLst>
      <p:ext uri="{BB962C8B-B14F-4D97-AF65-F5344CB8AC3E}">
        <p14:creationId xmlns:p14="http://schemas.microsoft.com/office/powerpoint/2010/main" val="208452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458981" cy="54682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755576" y="5786053"/>
            <a:ext cx="381642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mandelinka bramborová</a:t>
            </a:r>
          </a:p>
        </p:txBody>
      </p:sp>
    </p:spTree>
    <p:extLst>
      <p:ext uri="{BB962C8B-B14F-4D97-AF65-F5344CB8AC3E}">
        <p14:creationId xmlns:p14="http://schemas.microsoft.com/office/powerpoint/2010/main" val="2393185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bÄlÃ¡sek zelnÃ½">
            <a:extLst>
              <a:ext uri="{FF2B5EF4-FFF2-40B4-BE49-F238E27FC236}">
                <a16:creationId xmlns:a16="http://schemas.microsoft.com/office/drawing/2014/main" id="{72A811FA-1060-4AB0-9A06-0E790D583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r="7853" b="11078"/>
          <a:stretch/>
        </p:blipFill>
        <p:spPr bwMode="auto">
          <a:xfrm>
            <a:off x="827584" y="905312"/>
            <a:ext cx="7272808" cy="57540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6444208" y="6197687"/>
            <a:ext cx="2520280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bělásek zelný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229AEDD-6926-4B22-8C20-558558BD4479}"/>
              </a:ext>
            </a:extLst>
          </p:cNvPr>
          <p:cNvSpPr txBox="1"/>
          <p:nvPr/>
        </p:nvSpPr>
        <p:spPr>
          <a:xfrm>
            <a:off x="107504" y="54473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12. Řád: MOTÝLI</a:t>
            </a:r>
          </a:p>
        </p:txBody>
      </p:sp>
    </p:spTree>
    <p:extLst>
      <p:ext uri="{BB962C8B-B14F-4D97-AF65-F5344CB8AC3E}">
        <p14:creationId xmlns:p14="http://schemas.microsoft.com/office/powerpoint/2010/main" val="42067254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Å¾luÅ¥Ã¡sek">
            <a:extLst>
              <a:ext uri="{FF2B5EF4-FFF2-40B4-BE49-F238E27FC236}">
                <a16:creationId xmlns:a16="http://schemas.microsoft.com/office/drawing/2014/main" id="{2E8D326D-75CE-4A88-90A7-A6EDCBCD0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5" y="373903"/>
            <a:ext cx="7763475" cy="5822607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166124" y="116632"/>
            <a:ext cx="3168352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žluťásek řešetlákový</a:t>
            </a:r>
          </a:p>
        </p:txBody>
      </p:sp>
    </p:spTree>
    <p:extLst>
      <p:ext uri="{BB962C8B-B14F-4D97-AF65-F5344CB8AC3E}">
        <p14:creationId xmlns:p14="http://schemas.microsoft.com/office/powerpoint/2010/main" val="11884971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Ã½sledek obrÃ¡zku pro otakÃ¡rek fenyklovÃ½">
            <a:extLst>
              <a:ext uri="{FF2B5EF4-FFF2-40B4-BE49-F238E27FC236}">
                <a16:creationId xmlns:a16="http://schemas.microsoft.com/office/drawing/2014/main" id="{C3AD2FDB-5205-41F4-B70D-CE8533024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/>
          <a:stretch/>
        </p:blipFill>
        <p:spPr bwMode="auto">
          <a:xfrm>
            <a:off x="590051" y="352214"/>
            <a:ext cx="7856663" cy="571667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422378" y="121382"/>
            <a:ext cx="302433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otakárek fenyklový</a:t>
            </a:r>
          </a:p>
        </p:txBody>
      </p:sp>
    </p:spTree>
    <p:extLst>
      <p:ext uri="{BB962C8B-B14F-4D97-AF65-F5344CB8AC3E}">
        <p14:creationId xmlns:p14="http://schemas.microsoft.com/office/powerpoint/2010/main" val="4291489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Ã½sledek obrÃ¡zku pro baboÄka pavÃ­ oko">
            <a:extLst>
              <a:ext uri="{FF2B5EF4-FFF2-40B4-BE49-F238E27FC236}">
                <a16:creationId xmlns:a16="http://schemas.microsoft.com/office/drawing/2014/main" id="{79F68C45-C28D-4761-9C43-D0D9B8E81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380820" cy="590465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964834" y="5070376"/>
            <a:ext cx="2952328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babočka paví oko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20324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Ã½sledek obrÃ¡zku pro baboÄka admirÃ¡l">
            <a:extLst>
              <a:ext uri="{FF2B5EF4-FFF2-40B4-BE49-F238E27FC236}">
                <a16:creationId xmlns:a16="http://schemas.microsoft.com/office/drawing/2014/main" id="{CD62C592-8B21-4913-BBF4-4D4B8BCD7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88640"/>
            <a:ext cx="8136904" cy="619760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323528" y="6155416"/>
            <a:ext cx="2750372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babočka admirál</a:t>
            </a:r>
          </a:p>
        </p:txBody>
      </p:sp>
    </p:spTree>
    <p:extLst>
      <p:ext uri="{BB962C8B-B14F-4D97-AF65-F5344CB8AC3E}">
        <p14:creationId xmlns:p14="http://schemas.microsoft.com/office/powerpoint/2010/main" val="14578512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VÃ½sledek obrÃ¡zku pro modrÃ¡sek obecnÃ½">
            <a:extLst>
              <a:ext uri="{FF2B5EF4-FFF2-40B4-BE49-F238E27FC236}">
                <a16:creationId xmlns:a16="http://schemas.microsoft.com/office/drawing/2014/main" id="{B757DA09-638C-4F15-A17D-29D7678A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33" y="236975"/>
            <a:ext cx="7153734" cy="578837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39552" y="5794516"/>
            <a:ext cx="3600400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modrásek obecný</a:t>
            </a:r>
          </a:p>
        </p:txBody>
      </p:sp>
    </p:spTree>
    <p:extLst>
      <p:ext uri="{BB962C8B-B14F-4D97-AF65-F5344CB8AC3E}">
        <p14:creationId xmlns:p14="http://schemas.microsoft.com/office/powerpoint/2010/main" val="134555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Ã½sledek obrÃ¡zku pro vÄela medonosnÃ¡">
            <a:extLst>
              <a:ext uri="{FF2B5EF4-FFF2-40B4-BE49-F238E27FC236}">
                <a16:creationId xmlns:a16="http://schemas.microsoft.com/office/drawing/2014/main" id="{53ECC7FF-BBF6-4604-A048-C47CDA3AA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35496"/>
            <a:ext cx="8404912" cy="560181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843773B-BEC2-4A52-8941-C5864DBD11F5}"/>
              </a:ext>
            </a:extLst>
          </p:cNvPr>
          <p:cNvSpPr txBox="1"/>
          <p:nvPr/>
        </p:nvSpPr>
        <p:spPr>
          <a:xfrm>
            <a:off x="726409" y="404663"/>
            <a:ext cx="38262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včela medonosná ( dělnice )</a:t>
            </a:r>
          </a:p>
        </p:txBody>
      </p:sp>
    </p:spTree>
    <p:extLst>
      <p:ext uri="{BB962C8B-B14F-4D97-AF65-F5344CB8AC3E}">
        <p14:creationId xmlns:p14="http://schemas.microsoft.com/office/powerpoint/2010/main" val="3106439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liÅ¡aj smrtihlav">
            <a:extLst>
              <a:ext uri="{FF2B5EF4-FFF2-40B4-BE49-F238E27FC236}">
                <a16:creationId xmlns:a16="http://schemas.microsoft.com/office/drawing/2014/main" id="{88496976-6557-48ED-B2D2-C92762131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494253"/>
            <a:ext cx="8244408" cy="549627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39552" y="5794516"/>
            <a:ext cx="3600400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l</a:t>
            </a:r>
            <a:r>
              <a:rPr lang="cs-CZ" sz="2400" b="1"/>
              <a:t>išaj </a:t>
            </a:r>
            <a:r>
              <a:rPr lang="cs-CZ" sz="2400" b="1" dirty="0"/>
              <a:t>smrtihlav</a:t>
            </a:r>
          </a:p>
        </p:txBody>
      </p:sp>
    </p:spTree>
    <p:extLst>
      <p:ext uri="{BB962C8B-B14F-4D97-AF65-F5344CB8AC3E}">
        <p14:creationId xmlns:p14="http://schemas.microsoft.com/office/powerpoint/2010/main" val="373415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VÃ½sledek obrÃ¡zku pro ÄmelÃ¡k zemnÃ­">
            <a:extLst>
              <a:ext uri="{FF2B5EF4-FFF2-40B4-BE49-F238E27FC236}">
                <a16:creationId xmlns:a16="http://schemas.microsoft.com/office/drawing/2014/main" id="{C96C5ABB-D8D3-4D8C-8BA5-864EC72A8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05433" cy="64807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940152" y="332656"/>
            <a:ext cx="201622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čmelák zemní</a:t>
            </a:r>
          </a:p>
        </p:txBody>
      </p:sp>
    </p:spTree>
    <p:extLst>
      <p:ext uri="{BB962C8B-B14F-4D97-AF65-F5344CB8AC3E}">
        <p14:creationId xmlns:p14="http://schemas.microsoft.com/office/powerpoint/2010/main" val="360496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Ã½sledek obrÃ¡zku pro srÅ¡eÅ OBECNÃ">
            <a:extLst>
              <a:ext uri="{FF2B5EF4-FFF2-40B4-BE49-F238E27FC236}">
                <a16:creationId xmlns:a16="http://schemas.microsoft.com/office/drawing/2014/main" id="{3ED44BD0-70B3-4003-8CB4-E6D1AD2B0B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6615" r="16926" b="5530"/>
          <a:stretch/>
        </p:blipFill>
        <p:spPr bwMode="auto">
          <a:xfrm>
            <a:off x="611560" y="447712"/>
            <a:ext cx="6984776" cy="614964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2555776" y="260648"/>
            <a:ext cx="201622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sršeň obecná</a:t>
            </a:r>
          </a:p>
        </p:txBody>
      </p:sp>
    </p:spTree>
    <p:extLst>
      <p:ext uri="{BB962C8B-B14F-4D97-AF65-F5344CB8AC3E}">
        <p14:creationId xmlns:p14="http://schemas.microsoft.com/office/powerpoint/2010/main" val="3637661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Ã½sledek obrÃ¡zku pro vosa obecnÃ¡">
            <a:extLst>
              <a:ext uri="{FF2B5EF4-FFF2-40B4-BE49-F238E27FC236}">
                <a16:creationId xmlns:a16="http://schemas.microsoft.com/office/drawing/2014/main" id="{92003D81-4FCE-4B4F-B7ED-71ACA4C72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40960" cy="648072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323528" y="239074"/>
            <a:ext cx="2016224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vosa útočná</a:t>
            </a:r>
          </a:p>
        </p:txBody>
      </p:sp>
    </p:spTree>
    <p:extLst>
      <p:ext uri="{BB962C8B-B14F-4D97-AF65-F5344CB8AC3E}">
        <p14:creationId xmlns:p14="http://schemas.microsoft.com/office/powerpoint/2010/main" val="336436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ek obrÃ¡zku pro mravenec lesnÃ­">
            <a:extLst>
              <a:ext uri="{FF2B5EF4-FFF2-40B4-BE49-F238E27FC236}">
                <a16:creationId xmlns:a16="http://schemas.microsoft.com/office/drawing/2014/main" id="{DDBB0A65-6E40-45B2-9B7A-DD5F190C5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165304" cy="616530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5364088" y="318570"/>
            <a:ext cx="2880320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mravenec lesní</a:t>
            </a:r>
          </a:p>
        </p:txBody>
      </p:sp>
    </p:spTree>
    <p:extLst>
      <p:ext uri="{BB962C8B-B14F-4D97-AF65-F5344CB8AC3E}">
        <p14:creationId xmlns:p14="http://schemas.microsoft.com/office/powerpoint/2010/main" val="3410777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komÃ¡r pisklavÃ½ larva">
            <a:extLst>
              <a:ext uri="{FF2B5EF4-FFF2-40B4-BE49-F238E27FC236}">
                <a16:creationId xmlns:a16="http://schemas.microsoft.com/office/drawing/2014/main" id="{F91D0107-4C36-4683-9825-427AF91A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34376" y="1343704"/>
            <a:ext cx="5154518" cy="359384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ouvisejÃ­cÃ­ obrÃ¡zek">
            <a:extLst>
              <a:ext uri="{FF2B5EF4-FFF2-40B4-BE49-F238E27FC236}">
                <a16:creationId xmlns:a16="http://schemas.microsoft.com/office/drawing/2014/main" id="{6C6FDFFB-3749-4D08-A32D-69D67A17E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3" y="2665887"/>
            <a:ext cx="6080897" cy="4053931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36414F6-C757-4BA5-B7FA-C93E68963D42}"/>
              </a:ext>
            </a:extLst>
          </p:cNvPr>
          <p:cNvSpPr txBox="1"/>
          <p:nvPr/>
        </p:nvSpPr>
        <p:spPr>
          <a:xfrm>
            <a:off x="187188" y="260648"/>
            <a:ext cx="7121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10. Řád: DVOUKŘÍDLÍ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4860032" y="6297543"/>
            <a:ext cx="218913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komár pisklavý</a:t>
            </a:r>
          </a:p>
        </p:txBody>
      </p:sp>
    </p:spTree>
    <p:extLst>
      <p:ext uri="{BB962C8B-B14F-4D97-AF65-F5344CB8AC3E}">
        <p14:creationId xmlns:p14="http://schemas.microsoft.com/office/powerpoint/2010/main" val="104278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ouvisejÃ­cÃ­ obrÃ¡zek">
            <a:extLst>
              <a:ext uri="{FF2B5EF4-FFF2-40B4-BE49-F238E27FC236}">
                <a16:creationId xmlns:a16="http://schemas.microsoft.com/office/drawing/2014/main" id="{4F173BFE-CDFA-4D7E-B527-48A95A45F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52" y="803848"/>
            <a:ext cx="8295695" cy="5530463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7761A3EF-415C-4240-B4A8-6FB42F7A9FF3}"/>
              </a:ext>
            </a:extLst>
          </p:cNvPr>
          <p:cNvSpPr txBox="1"/>
          <p:nvPr/>
        </p:nvSpPr>
        <p:spPr>
          <a:xfrm>
            <a:off x="1663740" y="6121534"/>
            <a:ext cx="2332196" cy="461665"/>
          </a:xfrm>
          <a:prstGeom prst="rect">
            <a:avLst/>
          </a:prstGeom>
          <a:solidFill>
            <a:srgbClr val="FCEFB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b="1" dirty="0"/>
              <a:t>moucha domácí</a:t>
            </a:r>
          </a:p>
        </p:txBody>
      </p:sp>
    </p:spTree>
    <p:extLst>
      <p:ext uri="{BB962C8B-B14F-4D97-AF65-F5344CB8AC3E}">
        <p14:creationId xmlns:p14="http://schemas.microsoft.com/office/powerpoint/2010/main" val="372305678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101</Words>
  <Application>Microsoft Office PowerPoint</Application>
  <PresentationFormat>Předvádění na obrazovce (4:3)</PresentationFormat>
  <Paragraphs>38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Tomáš Englický</dc:creator>
  <cp:lastModifiedBy>HP</cp:lastModifiedBy>
  <cp:revision>40</cp:revision>
  <dcterms:created xsi:type="dcterms:W3CDTF">2017-11-01T07:12:27Z</dcterms:created>
  <dcterms:modified xsi:type="dcterms:W3CDTF">2018-09-21T17:35:41Z</dcterms:modified>
</cp:coreProperties>
</file>