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328" r:id="rId4"/>
    <p:sldId id="329" r:id="rId5"/>
    <p:sldId id="327" r:id="rId6"/>
    <p:sldId id="332" r:id="rId7"/>
    <p:sldId id="333" r:id="rId8"/>
    <p:sldId id="334" r:id="rId9"/>
    <p:sldId id="335" r:id="rId10"/>
    <p:sldId id="307" r:id="rId11"/>
    <p:sldId id="308" r:id="rId12"/>
    <p:sldId id="309" r:id="rId13"/>
    <p:sldId id="336" r:id="rId14"/>
    <p:sldId id="337" r:id="rId15"/>
    <p:sldId id="315" r:id="rId16"/>
    <p:sldId id="339" r:id="rId17"/>
    <p:sldId id="317" r:id="rId18"/>
    <p:sldId id="318" r:id="rId19"/>
    <p:sldId id="325" r:id="rId20"/>
    <p:sldId id="341" r:id="rId21"/>
    <p:sldId id="342" r:id="rId22"/>
    <p:sldId id="348" r:id="rId23"/>
    <p:sldId id="350" r:id="rId24"/>
    <p:sldId id="351" r:id="rId25"/>
    <p:sldId id="344" r:id="rId26"/>
    <p:sldId id="345" r:id="rId27"/>
    <p:sldId id="346" r:id="rId28"/>
    <p:sldId id="353" r:id="rId29"/>
    <p:sldId id="354" r:id="rId30"/>
    <p:sldId id="35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B6"/>
    <a:srgbClr val="FFCC66"/>
    <a:srgbClr val="FFFF99"/>
    <a:srgbClr val="F3C70D"/>
    <a:srgbClr val="EBE115"/>
    <a:srgbClr val="EFC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80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2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24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45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70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1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94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7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7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EE61-532F-4462-8F56-68FEEBCFD844}" type="datetimeFigureOut">
              <a:rPr lang="cs-CZ" smtClean="0"/>
              <a:t>06.01.2018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56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546317B-F95B-4700-9AD5-E969F38789DF}"/>
              </a:ext>
            </a:extLst>
          </p:cNvPr>
          <p:cNvSpPr txBox="1"/>
          <p:nvPr/>
        </p:nvSpPr>
        <p:spPr>
          <a:xfrm>
            <a:off x="3419872" y="1886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/>
              <a:t>SAVCI  III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F3C638-F9E8-44F1-806C-36278A9C7BB1}"/>
              </a:ext>
            </a:extLst>
          </p:cNvPr>
          <p:cNvSpPr txBox="1"/>
          <p:nvPr/>
        </p:nvSpPr>
        <p:spPr>
          <a:xfrm>
            <a:off x="359532" y="119408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12. Řád: LICHOKOPYTNÍCI</a:t>
            </a:r>
          </a:p>
        </p:txBody>
      </p:sp>
      <p:pic>
        <p:nvPicPr>
          <p:cNvPr id="1030" name="Picture 6" descr="Výsledek obrázku pro kůň převalského">
            <a:extLst>
              <a:ext uri="{FF2B5EF4-FFF2-40B4-BE49-F238E27FC236}">
                <a16:creationId xmlns:a16="http://schemas.microsoft.com/office/drawing/2014/main" id="{E5F54BD3-F3AA-43EA-867E-249866E18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/>
          <a:stretch/>
        </p:blipFill>
        <p:spPr bwMode="auto">
          <a:xfrm>
            <a:off x="539552" y="1778857"/>
            <a:ext cx="7056784" cy="49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AA49986-F193-4780-89AA-3D6DB9D6F3F5}"/>
              </a:ext>
            </a:extLst>
          </p:cNvPr>
          <p:cNvSpPr txBox="1"/>
          <p:nvPr/>
        </p:nvSpPr>
        <p:spPr>
          <a:xfrm>
            <a:off x="5616116" y="1465912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kůň Převalského</a:t>
            </a:r>
          </a:p>
        </p:txBody>
      </p:sp>
    </p:spTree>
    <p:extLst>
      <p:ext uri="{BB962C8B-B14F-4D97-AF65-F5344CB8AC3E}">
        <p14:creationId xmlns:p14="http://schemas.microsoft.com/office/powerpoint/2010/main" val="232959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323528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2. Podřád: Přežvýkaví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220072" y="666419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srnec obecný</a:t>
            </a:r>
          </a:p>
        </p:txBody>
      </p:sp>
      <p:pic>
        <p:nvPicPr>
          <p:cNvPr id="8200" name="Picture 8" descr="Výsledek obrázku pro srnec obecný">
            <a:extLst>
              <a:ext uri="{FF2B5EF4-FFF2-40B4-BE49-F238E27FC236}">
                <a16:creationId xmlns:a16="http://schemas.microsoft.com/office/drawing/2014/main" id="{60AB4AF6-94AC-4762-953D-5287DD6B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1" y="1279646"/>
            <a:ext cx="7980759" cy="53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6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jelen evropský</a:t>
            </a:r>
          </a:p>
        </p:txBody>
      </p:sp>
      <p:pic>
        <p:nvPicPr>
          <p:cNvPr id="9220" name="Picture 4" descr="Výsledek obrázku pro jelen evropský">
            <a:extLst>
              <a:ext uri="{FF2B5EF4-FFF2-40B4-BE49-F238E27FC236}">
                <a16:creationId xmlns:a16="http://schemas.microsoft.com/office/drawing/2014/main" id="{C2F122A7-8FBE-4241-8AFB-82073B1D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6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daněk evropský</a:t>
            </a:r>
          </a:p>
        </p:txBody>
      </p:sp>
      <p:pic>
        <p:nvPicPr>
          <p:cNvPr id="10244" name="Picture 4" descr="Výsledek obrázku pro daněk evropský">
            <a:extLst>
              <a:ext uri="{FF2B5EF4-FFF2-40B4-BE49-F238E27FC236}">
                <a16:creationId xmlns:a16="http://schemas.microsoft.com/office/drawing/2014/main" id="{A1398852-25AD-4FAE-84F1-461279B3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2" y="1124743"/>
            <a:ext cx="8066549" cy="53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7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los evropský</a:t>
            </a:r>
          </a:p>
        </p:txBody>
      </p:sp>
      <p:pic>
        <p:nvPicPr>
          <p:cNvPr id="40962" name="Picture 2" descr="Výsledek obrázku pro los evropský">
            <a:extLst>
              <a:ext uri="{FF2B5EF4-FFF2-40B4-BE49-F238E27FC236}">
                <a16:creationId xmlns:a16="http://schemas.microsoft.com/office/drawing/2014/main" id="{3D07E378-9E39-4BB7-85D5-2D34D89D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0" y="1268760"/>
            <a:ext cx="7909166" cy="52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sob polární</a:t>
            </a:r>
          </a:p>
        </p:txBody>
      </p:sp>
      <p:pic>
        <p:nvPicPr>
          <p:cNvPr id="41986" name="Picture 2" descr="Výsledek obrázku pro sob polární">
            <a:extLst>
              <a:ext uri="{FF2B5EF4-FFF2-40B4-BE49-F238E27FC236}">
                <a16:creationId xmlns:a16="http://schemas.microsoft.com/office/drawing/2014/main" id="{4086FD80-2D20-40E7-AD58-A390E0A3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2" y="1268760"/>
            <a:ext cx="7640972" cy="52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2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Výsledek obrázku pro kamzík horský">
            <a:extLst>
              <a:ext uri="{FF2B5EF4-FFF2-40B4-BE49-F238E27FC236}">
                <a16:creationId xmlns:a16="http://schemas.microsoft.com/office/drawing/2014/main" id="{5BC60A2A-B2E8-4F2B-9A60-39B3CA79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2" y="1124744"/>
            <a:ext cx="7778517" cy="51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084168" y="558924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kamzík horský</a:t>
            </a:r>
          </a:p>
        </p:txBody>
      </p:sp>
    </p:spTree>
    <p:extLst>
      <p:ext uri="{BB962C8B-B14F-4D97-AF65-F5344CB8AC3E}">
        <p14:creationId xmlns:p14="http://schemas.microsoft.com/office/powerpoint/2010/main" val="192795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Výsledek obrázku pro zubr">
            <a:extLst>
              <a:ext uri="{FF2B5EF4-FFF2-40B4-BE49-F238E27FC236}">
                <a16:creationId xmlns:a16="http://schemas.microsoft.com/office/drawing/2014/main" id="{18B43154-C71D-4101-A1B9-77EECC12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3488"/>
            <a:ext cx="8281356" cy="55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483223" y="18864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zubr evropský</a:t>
            </a:r>
          </a:p>
        </p:txBody>
      </p:sp>
    </p:spTree>
    <p:extLst>
      <p:ext uri="{BB962C8B-B14F-4D97-AF65-F5344CB8AC3E}">
        <p14:creationId xmlns:p14="http://schemas.microsoft.com/office/powerpoint/2010/main" val="83278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Výsledek obrázku pro buvol africký">
            <a:extLst>
              <a:ext uri="{FF2B5EF4-FFF2-40B4-BE49-F238E27FC236}">
                <a16:creationId xmlns:a16="http://schemas.microsoft.com/office/drawing/2014/main" id="{DC79B148-85A6-4057-8CE3-B5E2564B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449"/>
            <a:ext cx="8165982" cy="54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041238" y="199616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buvol africký</a:t>
            </a:r>
          </a:p>
        </p:txBody>
      </p:sp>
    </p:spTree>
    <p:extLst>
      <p:ext uri="{BB962C8B-B14F-4D97-AF65-F5344CB8AC3E}">
        <p14:creationId xmlns:p14="http://schemas.microsoft.com/office/powerpoint/2010/main" val="177534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Výsledek obrázku pro jak divoký">
            <a:extLst>
              <a:ext uri="{FF2B5EF4-FFF2-40B4-BE49-F238E27FC236}">
                <a16:creationId xmlns:a16="http://schemas.microsoft.com/office/drawing/2014/main" id="{DD74E9EE-A616-4E3A-86B4-6EC4074D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0587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jak divoký </a:t>
            </a:r>
          </a:p>
        </p:txBody>
      </p:sp>
    </p:spTree>
    <p:extLst>
      <p:ext uri="{BB962C8B-B14F-4D97-AF65-F5344CB8AC3E}">
        <p14:creationId xmlns:p14="http://schemas.microsoft.com/office/powerpoint/2010/main" val="281944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Výsledek obrázku pro antilopa impala">
            <a:extLst>
              <a:ext uri="{FF2B5EF4-FFF2-40B4-BE49-F238E27FC236}">
                <a16:creationId xmlns:a16="http://schemas.microsoft.com/office/drawing/2014/main" id="{04D54192-A479-4079-821D-ACD73976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1610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107504" y="476672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antilopa impala </a:t>
            </a:r>
          </a:p>
        </p:txBody>
      </p:sp>
    </p:spTree>
    <p:extLst>
      <p:ext uri="{BB962C8B-B14F-4D97-AF65-F5344CB8AC3E}">
        <p14:creationId xmlns:p14="http://schemas.microsoft.com/office/powerpoint/2010/main" val="185767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ýsledek obrázku pro osel domácí">
            <a:extLst>
              <a:ext uri="{FF2B5EF4-FFF2-40B4-BE49-F238E27FC236}">
                <a16:creationId xmlns:a16="http://schemas.microsoft.com/office/drawing/2014/main" id="{64B7953D-9234-4DE2-9B20-F077BA8A8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6" y="1052736"/>
            <a:ext cx="8355711" cy="56707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195736" y="260648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osel domácí</a:t>
            </a:r>
          </a:p>
        </p:txBody>
      </p:sp>
    </p:spTree>
    <p:extLst>
      <p:ext uri="{BB962C8B-B14F-4D97-AF65-F5344CB8AC3E}">
        <p14:creationId xmlns:p14="http://schemas.microsoft.com/office/powerpoint/2010/main" val="410250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4860032" y="4346413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komba ušatá</a:t>
            </a:r>
          </a:p>
        </p:txBody>
      </p:sp>
      <p:pic>
        <p:nvPicPr>
          <p:cNvPr id="2050" name="Picture 2" descr="Výsledek obrázku pro komba jižní">
            <a:extLst>
              <a:ext uri="{FF2B5EF4-FFF2-40B4-BE49-F238E27FC236}">
                <a16:creationId xmlns:a16="http://schemas.microsoft.com/office/drawing/2014/main" id="{DD2FD3F4-288F-48CF-B0CD-64E36E38D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38" y="116632"/>
            <a:ext cx="490746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komba jižní">
            <a:extLst>
              <a:ext uri="{FF2B5EF4-FFF2-40B4-BE49-F238E27FC236}">
                <a16:creationId xmlns:a16="http://schemas.microsoft.com/office/drawing/2014/main" id="{78897C5B-0A2E-4466-8B74-D7261E7D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0" y="2492896"/>
            <a:ext cx="4409768" cy="41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BE7E29-A9C2-4B34-8C98-6A8C2EE18AD5}"/>
              </a:ext>
            </a:extLst>
          </p:cNvPr>
          <p:cNvSpPr txBox="1"/>
          <p:nvPr/>
        </p:nvSpPr>
        <p:spPr>
          <a:xfrm>
            <a:off x="141855" y="148478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1. Podřád: Poloopice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B6E36FE-8449-434C-92AB-3FA79D6850B6}"/>
              </a:ext>
            </a:extLst>
          </p:cNvPr>
          <p:cNvSpPr txBox="1"/>
          <p:nvPr/>
        </p:nvSpPr>
        <p:spPr>
          <a:xfrm>
            <a:off x="149743" y="45636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14. Řád: PRIMÁTI</a:t>
            </a:r>
          </a:p>
        </p:txBody>
      </p:sp>
    </p:spTree>
    <p:extLst>
      <p:ext uri="{BB962C8B-B14F-4D97-AF65-F5344CB8AC3E}">
        <p14:creationId xmlns:p14="http://schemas.microsoft.com/office/powerpoint/2010/main" val="404083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lemur kata</a:t>
            </a:r>
          </a:p>
        </p:txBody>
      </p:sp>
      <p:pic>
        <p:nvPicPr>
          <p:cNvPr id="3074" name="Picture 2" descr="Výsledek obrázku pro lemur kata">
            <a:extLst>
              <a:ext uri="{FF2B5EF4-FFF2-40B4-BE49-F238E27FC236}">
                <a16:creationId xmlns:a16="http://schemas.microsoft.com/office/drawing/2014/main" id="{A7B895C1-9B58-4B2F-A742-D88B9581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0324"/>
            <a:ext cx="437685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8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ící obrázek">
            <a:extLst>
              <a:ext uri="{FF2B5EF4-FFF2-40B4-BE49-F238E27FC236}">
                <a16:creationId xmlns:a16="http://schemas.microsoft.com/office/drawing/2014/main" id="{2C896F90-87FE-49AA-898B-36494CF4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33" y="1124744"/>
            <a:ext cx="4752968" cy="57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699792" y="6151286"/>
            <a:ext cx="216024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vřešťan rezavý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A90E1E-3D59-48E5-B3A4-66667FA9D14D}"/>
              </a:ext>
            </a:extLst>
          </p:cNvPr>
          <p:cNvSpPr txBox="1"/>
          <p:nvPr/>
        </p:nvSpPr>
        <p:spPr>
          <a:xfrm>
            <a:off x="206908" y="8887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2. Podřád: Vyšší primáti</a:t>
            </a:r>
          </a:p>
        </p:txBody>
      </p:sp>
    </p:spTree>
    <p:extLst>
      <p:ext uri="{BB962C8B-B14F-4D97-AF65-F5344CB8AC3E}">
        <p14:creationId xmlns:p14="http://schemas.microsoft.com/office/powerpoint/2010/main" val="148857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malpa kapucínská">
            <a:extLst>
              <a:ext uri="{FF2B5EF4-FFF2-40B4-BE49-F238E27FC236}">
                <a16:creationId xmlns:a16="http://schemas.microsoft.com/office/drawing/2014/main" id="{1DC012F5-75DC-407F-83C1-6A7A53765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4999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17778" y="1196752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malpa kapucínská</a:t>
            </a:r>
          </a:p>
        </p:txBody>
      </p:sp>
    </p:spTree>
    <p:extLst>
      <p:ext uri="{BB962C8B-B14F-4D97-AF65-F5344CB8AC3E}">
        <p14:creationId xmlns:p14="http://schemas.microsoft.com/office/powerpoint/2010/main" val="261074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visející obrázek">
            <a:extLst>
              <a:ext uri="{FF2B5EF4-FFF2-40B4-BE49-F238E27FC236}">
                <a16:creationId xmlns:a16="http://schemas.microsoft.com/office/drawing/2014/main" id="{F4837DF9-36D9-45FA-A57E-A8950DFB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818488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483768" y="6135687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kočkodan obecný</a:t>
            </a:r>
          </a:p>
        </p:txBody>
      </p:sp>
    </p:spTree>
    <p:extLst>
      <p:ext uri="{BB962C8B-B14F-4D97-AF65-F5344CB8AC3E}">
        <p14:creationId xmlns:p14="http://schemas.microsoft.com/office/powerpoint/2010/main" val="3766064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5536" y="260648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pavián pláštíkový</a:t>
            </a:r>
          </a:p>
        </p:txBody>
      </p:sp>
      <p:pic>
        <p:nvPicPr>
          <p:cNvPr id="10242" name="Picture 2" descr="Výsledek obrázku pro pavián pláštíkový">
            <a:extLst>
              <a:ext uri="{FF2B5EF4-FFF2-40B4-BE49-F238E27FC236}">
                <a16:creationId xmlns:a16="http://schemas.microsoft.com/office/drawing/2014/main" id="{91DA4DA9-6D42-4127-A4F6-610B9424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4624"/>
            <a:ext cx="4919998" cy="67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26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visející obrázek">
            <a:extLst>
              <a:ext uri="{FF2B5EF4-FFF2-40B4-BE49-F238E27FC236}">
                <a16:creationId xmlns:a16="http://schemas.microsoft.com/office/drawing/2014/main" id="{59A7BB0C-9D69-41A7-B2CF-9A2501F9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3410"/>
            <a:ext cx="7920880" cy="52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mandril </a:t>
            </a:r>
            <a:r>
              <a:rPr lang="cs-CZ" sz="2400" b="1" dirty="0" err="1"/>
              <a:t>rýholící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103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makak </a:t>
            </a:r>
            <a:r>
              <a:rPr lang="cs-CZ" sz="2400" b="1" dirty="0" err="1"/>
              <a:t>rhesus</a:t>
            </a:r>
            <a:endParaRPr lang="cs-CZ" sz="2400" b="1" dirty="0"/>
          </a:p>
        </p:txBody>
      </p:sp>
      <p:pic>
        <p:nvPicPr>
          <p:cNvPr id="12290" name="Picture 2" descr="Výsledek obrázku pro makak rhesus">
            <a:extLst>
              <a:ext uri="{FF2B5EF4-FFF2-40B4-BE49-F238E27FC236}">
                <a16:creationId xmlns:a16="http://schemas.microsoft.com/office/drawing/2014/main" id="{4D31B8C1-04D5-4410-8E85-383E4C28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0" y="1285875"/>
            <a:ext cx="7978104" cy="53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74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004048" y="2191798"/>
            <a:ext cx="331236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orangutan sumaterský</a:t>
            </a:r>
          </a:p>
        </p:txBody>
      </p:sp>
      <p:pic>
        <p:nvPicPr>
          <p:cNvPr id="18434" name="Picture 2" descr="Související obrázek">
            <a:extLst>
              <a:ext uri="{FF2B5EF4-FFF2-40B4-BE49-F238E27FC236}">
                <a16:creationId xmlns:a16="http://schemas.microsoft.com/office/drawing/2014/main" id="{49843FBF-43D0-489B-B889-3C2F0101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856375"/>
            <a:ext cx="5936869" cy="40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ýsledek obrázku pro orangutan samec">
            <a:extLst>
              <a:ext uri="{FF2B5EF4-FFF2-40B4-BE49-F238E27FC236}">
                <a16:creationId xmlns:a16="http://schemas.microsoft.com/office/drawing/2014/main" id="{8235F940-8B5A-4DA2-A648-C7197CD2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4" y="878003"/>
            <a:ext cx="4633886" cy="30892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63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23528" y="260648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gorila nížinná</a:t>
            </a:r>
          </a:p>
        </p:txBody>
      </p:sp>
      <p:pic>
        <p:nvPicPr>
          <p:cNvPr id="17412" name="Picture 4" descr="Související obrázek">
            <a:extLst>
              <a:ext uri="{FF2B5EF4-FFF2-40B4-BE49-F238E27FC236}">
                <a16:creationId xmlns:a16="http://schemas.microsoft.com/office/drawing/2014/main" id="{B8D61C5D-8FD2-4CBE-813E-AAC78DBB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5103"/>
            <a:ext cx="5067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Výsledek obrázku pro gorila nížinná">
            <a:extLst>
              <a:ext uri="{FF2B5EF4-FFF2-40B4-BE49-F238E27FC236}">
                <a16:creationId xmlns:a16="http://schemas.microsoft.com/office/drawing/2014/main" id="{E0946C42-D2DD-4E66-BA93-739E5C13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623"/>
            <a:ext cx="5201747" cy="43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9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69268" y="404664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tapír </a:t>
            </a:r>
            <a:r>
              <a:rPr lang="cs-CZ" sz="2400" b="1" dirty="0" err="1"/>
              <a:t>čabrakový</a:t>
            </a:r>
            <a:endParaRPr lang="cs-CZ" sz="2400" b="1" dirty="0"/>
          </a:p>
        </p:txBody>
      </p:sp>
      <p:pic>
        <p:nvPicPr>
          <p:cNvPr id="32770" name="Picture 2" descr="Výsledek obrázku pro tapír čabrakový">
            <a:extLst>
              <a:ext uri="{FF2B5EF4-FFF2-40B4-BE49-F238E27FC236}">
                <a16:creationId xmlns:a16="http://schemas.microsoft.com/office/drawing/2014/main" id="{093C0C73-5CCE-4417-8B4B-900C5F9A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0288"/>
            <a:ext cx="714375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02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179512" y="332656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šimpanz učenlivý </a:t>
            </a:r>
          </a:p>
        </p:txBody>
      </p:sp>
      <p:pic>
        <p:nvPicPr>
          <p:cNvPr id="16386" name="Picture 2" descr="Související obrázek">
            <a:extLst>
              <a:ext uri="{FF2B5EF4-FFF2-40B4-BE49-F238E27FC236}">
                <a16:creationId xmlns:a16="http://schemas.microsoft.com/office/drawing/2014/main" id="{8141634F-F5DC-4FB8-9781-ABA54A0EC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50" y="23156"/>
            <a:ext cx="5475387" cy="49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ýsledek obrázku pro šimpanz učenlivý mládě">
            <a:extLst>
              <a:ext uri="{FF2B5EF4-FFF2-40B4-BE49-F238E27FC236}">
                <a16:creationId xmlns:a16="http://schemas.microsoft.com/office/drawing/2014/main" id="{4979AEE4-0221-4219-930A-0466FDA6D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3251"/>
          <a:stretch/>
        </p:blipFill>
        <p:spPr bwMode="auto">
          <a:xfrm>
            <a:off x="0" y="2321496"/>
            <a:ext cx="456723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3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69268" y="404664"/>
            <a:ext cx="315060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nosorožec tuponosý </a:t>
            </a:r>
          </a:p>
        </p:txBody>
      </p:sp>
      <p:pic>
        <p:nvPicPr>
          <p:cNvPr id="33796" name="Picture 4" descr="Výsledek obrázku pro nosorožec tuponosý">
            <a:extLst>
              <a:ext uri="{FF2B5EF4-FFF2-40B4-BE49-F238E27FC236}">
                <a16:creationId xmlns:a16="http://schemas.microsoft.com/office/drawing/2014/main" id="{8CF80E61-CB89-4FC8-9AA2-1AFEDFCB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4" y="1052736"/>
            <a:ext cx="7848235" cy="52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3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5F3C638-F9E8-44F1-806C-36278A9C7BB1}"/>
              </a:ext>
            </a:extLst>
          </p:cNvPr>
          <p:cNvSpPr txBox="1"/>
          <p:nvPr/>
        </p:nvSpPr>
        <p:spPr>
          <a:xfrm>
            <a:off x="359532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13. Řád: SUDOKOPYTNÍCI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359532" y="87215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1. Podřád: Nepřežvýkaví</a:t>
            </a:r>
          </a:p>
        </p:txBody>
      </p:sp>
      <p:pic>
        <p:nvPicPr>
          <p:cNvPr id="30722" name="Picture 2" descr="Výsledek obrázku pro hroch obojživelný">
            <a:extLst>
              <a:ext uri="{FF2B5EF4-FFF2-40B4-BE49-F238E27FC236}">
                <a16:creationId xmlns:a16="http://schemas.microsoft.com/office/drawing/2014/main" id="{E4850AD9-6CC5-4529-8686-FD6279BE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9" y="1495536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806917" y="1200407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Hroch obojživelný</a:t>
            </a:r>
          </a:p>
        </p:txBody>
      </p:sp>
    </p:spTree>
    <p:extLst>
      <p:ext uri="{BB962C8B-B14F-4D97-AF65-F5344CB8AC3E}">
        <p14:creationId xmlns:p14="http://schemas.microsoft.com/office/powerpoint/2010/main" val="148887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11560" y="404664"/>
            <a:ext cx="273630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prase bradavičnaté</a:t>
            </a:r>
          </a:p>
        </p:txBody>
      </p:sp>
      <p:pic>
        <p:nvPicPr>
          <p:cNvPr id="36866" name="Picture 2" descr="Výsledek obrázku pro prase bradavičnaté">
            <a:extLst>
              <a:ext uri="{FF2B5EF4-FFF2-40B4-BE49-F238E27FC236}">
                <a16:creationId xmlns:a16="http://schemas.microsoft.com/office/drawing/2014/main" id="{17D718F5-B6D6-4928-A711-FA4B01C5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80728"/>
            <a:ext cx="85725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5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11560" y="404664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velbloud dvouhrbý</a:t>
            </a:r>
          </a:p>
        </p:txBody>
      </p:sp>
      <p:pic>
        <p:nvPicPr>
          <p:cNvPr id="37890" name="Picture 2" descr="Výsledek obrázku pro velbloud dvouhrbý">
            <a:extLst>
              <a:ext uri="{FF2B5EF4-FFF2-40B4-BE49-F238E27FC236}">
                <a16:creationId xmlns:a16="http://schemas.microsoft.com/office/drawing/2014/main" id="{BF3520F9-C127-48A3-A60A-D8F3ACE4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04856" cy="50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4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11560" y="404664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velbloud jednohrbý</a:t>
            </a:r>
          </a:p>
        </p:txBody>
      </p:sp>
      <p:pic>
        <p:nvPicPr>
          <p:cNvPr id="38914" name="Picture 2" descr="Výsledek obrázku pro velbloud jednohrbý">
            <a:extLst>
              <a:ext uri="{FF2B5EF4-FFF2-40B4-BE49-F238E27FC236}">
                <a16:creationId xmlns:a16="http://schemas.microsoft.com/office/drawing/2014/main" id="{B2A923B6-9A38-4867-8C1F-FDA486CD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8" y="1052736"/>
            <a:ext cx="7910252" cy="531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7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11560" y="404664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lama krotká</a:t>
            </a:r>
          </a:p>
        </p:txBody>
      </p:sp>
      <p:pic>
        <p:nvPicPr>
          <p:cNvPr id="39938" name="Picture 2" descr="Související obrázek">
            <a:extLst>
              <a:ext uri="{FF2B5EF4-FFF2-40B4-BE49-F238E27FC236}">
                <a16:creationId xmlns:a16="http://schemas.microsoft.com/office/drawing/2014/main" id="{754992A5-2F93-43B8-BCCB-6DBF5261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48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0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98</Words>
  <Application>Microsoft Office PowerPoint</Application>
  <PresentationFormat>Předvádění na obrazovce (4:3)</PresentationFormat>
  <Paragraphs>38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Englický</dc:creator>
  <cp:lastModifiedBy>Tomáš Englický</cp:lastModifiedBy>
  <cp:revision>28</cp:revision>
  <dcterms:created xsi:type="dcterms:W3CDTF">2017-11-01T07:12:27Z</dcterms:created>
  <dcterms:modified xsi:type="dcterms:W3CDTF">2018-01-06T11:23:31Z</dcterms:modified>
</cp:coreProperties>
</file>