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6" r:id="rId2"/>
    <p:sldId id="329" r:id="rId3"/>
    <p:sldId id="332" r:id="rId4"/>
    <p:sldId id="333" r:id="rId5"/>
    <p:sldId id="366" r:id="rId6"/>
    <p:sldId id="335" r:id="rId7"/>
    <p:sldId id="337" r:id="rId8"/>
    <p:sldId id="338" r:id="rId9"/>
    <p:sldId id="340" r:id="rId10"/>
    <p:sldId id="364" r:id="rId11"/>
    <p:sldId id="341" r:id="rId12"/>
    <p:sldId id="342" r:id="rId13"/>
    <p:sldId id="343" r:id="rId14"/>
    <p:sldId id="344" r:id="rId15"/>
    <p:sldId id="345" r:id="rId16"/>
    <p:sldId id="346" r:id="rId17"/>
    <p:sldId id="365" r:id="rId18"/>
    <p:sldId id="347" r:id="rId19"/>
    <p:sldId id="350" r:id="rId20"/>
    <p:sldId id="351" r:id="rId21"/>
    <p:sldId id="355" r:id="rId22"/>
    <p:sldId id="363" r:id="rId23"/>
    <p:sldId id="356" r:id="rId24"/>
    <p:sldId id="367" r:id="rId25"/>
    <p:sldId id="368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AE5"/>
    <a:srgbClr val="FDD8C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88" d="100"/>
          <a:sy n="88" d="100"/>
        </p:scale>
        <p:origin x="6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3FD53-856B-497F-B28B-9B25D5138345}" type="datetimeFigureOut">
              <a:rPr lang="cs-CZ"/>
              <a:t>27.05.2018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23774-3298-4DE9-88F0-4CF776C19A83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7CF79-AE25-4C3E-ACBC-C3258DABE7D2}" type="datetimeFigureOut">
              <a:rPr lang="cs-CZ" smtClean="0"/>
              <a:t>27.05.2018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8BA-6EAC-4319-A273-FF8ECD174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393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7CF79-AE25-4C3E-ACBC-C3258DABE7D2}" type="datetimeFigureOut">
              <a:rPr lang="cs-CZ" smtClean="0"/>
              <a:t>27.05.2018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8BA-6EAC-4319-A273-FF8ECD174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1695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7CF79-AE25-4C3E-ACBC-C3258DABE7D2}" type="datetimeFigureOut">
              <a:rPr lang="cs-CZ" smtClean="0"/>
              <a:t>27.05.2018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8BA-6EAC-4319-A273-FF8ECD174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078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7CF79-AE25-4C3E-ACBC-C3258DABE7D2}" type="datetimeFigureOut">
              <a:rPr lang="cs-CZ" smtClean="0"/>
              <a:t>27.05.2018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8BA-6EAC-4319-A273-FF8ECD174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11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7CF79-AE25-4C3E-ACBC-C3258DABE7D2}" type="datetimeFigureOut">
              <a:rPr lang="cs-CZ" smtClean="0"/>
              <a:t>27.05.2018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8BA-6EAC-4319-A273-FF8ECD174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06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7CF79-AE25-4C3E-ACBC-C3258DABE7D2}" type="datetimeFigureOut">
              <a:rPr lang="cs-CZ" smtClean="0"/>
              <a:t>27.05.2018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8BA-6EAC-4319-A273-FF8ECD174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317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7CF79-AE25-4C3E-ACBC-C3258DABE7D2}" type="datetimeFigureOut">
              <a:rPr lang="cs-CZ" smtClean="0"/>
              <a:t>27.05.2018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8BA-6EAC-4319-A273-FF8ECD174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71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7CF79-AE25-4C3E-ACBC-C3258DABE7D2}" type="datetimeFigureOut">
              <a:rPr lang="cs-CZ" smtClean="0"/>
              <a:t>27.05.2018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8BA-6EAC-4319-A273-FF8ECD174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012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7CF79-AE25-4C3E-ACBC-C3258DABE7D2}" type="datetimeFigureOut">
              <a:rPr lang="cs-CZ" smtClean="0"/>
              <a:t>27.05.2018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8BA-6EAC-4319-A273-FF8ECD174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578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7CF79-AE25-4C3E-ACBC-C3258DABE7D2}" type="datetimeFigureOut">
              <a:rPr lang="cs-CZ" smtClean="0"/>
              <a:t>27.05.2018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8BA-6EAC-4319-A273-FF8ECD174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24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7CF79-AE25-4C3E-ACBC-C3258DABE7D2}" type="datetimeFigureOut">
              <a:rPr lang="cs-CZ" smtClean="0"/>
              <a:t>27.05.2018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8BA-6EAC-4319-A273-FF8ECD174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726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7CF79-AE25-4C3E-ACBC-C3258DABE7D2}" type="datetimeFigureOut">
              <a:rPr lang="cs-CZ" smtClean="0"/>
              <a:t>27.05.2018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0A8BA-6EAC-4319-A273-FF8ECD174C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07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075" y="97627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sz="4800" b="1" u="sng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Jehličnany</a:t>
            </a:r>
            <a:endParaRPr lang="cs-CZ" sz="4800" b="1" dirty="0">
              <a:ln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 descr="VÃ½sledek obrÃ¡zku pro smrk ztepilÃ½">
            <a:extLst>
              <a:ext uri="{FF2B5EF4-FFF2-40B4-BE49-F238E27FC236}">
                <a16:creationId xmlns:a16="http://schemas.microsoft.com/office/drawing/2014/main" id="{FD41F651-A633-42D6-A28B-60BF8225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006" y="198393"/>
            <a:ext cx="4542292" cy="646121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smrk ztepilÃ½">
            <a:extLst>
              <a:ext uri="{FF2B5EF4-FFF2-40B4-BE49-F238E27FC236}">
                <a16:creationId xmlns:a16="http://schemas.microsoft.com/office/drawing/2014/main" id="{97FF6A0B-1F88-4530-BBFD-880DD40C7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17" y="198393"/>
            <a:ext cx="4179643" cy="590067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F8C78F5-0A70-4FE4-A505-275185B94B68}"/>
              </a:ext>
            </a:extLst>
          </p:cNvPr>
          <p:cNvSpPr txBox="1"/>
          <p:nvPr/>
        </p:nvSpPr>
        <p:spPr>
          <a:xfrm>
            <a:off x="1692972" y="892317"/>
            <a:ext cx="1890234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smrk ztepilý</a:t>
            </a:r>
          </a:p>
        </p:txBody>
      </p:sp>
    </p:spTree>
    <p:extLst>
      <p:ext uri="{BB962C8B-B14F-4D97-AF65-F5344CB8AC3E}">
        <p14:creationId xmlns:p14="http://schemas.microsoft.com/office/powerpoint/2010/main" val="3410753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075" y="97627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sz="4800" b="1" u="sng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Listnaté stromy</a:t>
            </a:r>
            <a:endParaRPr lang="cs-CZ" sz="4800" b="1" dirty="0">
              <a:ln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8C78F5-0A70-4FE4-A505-275185B94B68}"/>
              </a:ext>
            </a:extLst>
          </p:cNvPr>
          <p:cNvSpPr txBox="1"/>
          <p:nvPr/>
        </p:nvSpPr>
        <p:spPr>
          <a:xfrm>
            <a:off x="356888" y="2125694"/>
            <a:ext cx="1890234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buk lesní</a:t>
            </a:r>
          </a:p>
        </p:txBody>
      </p:sp>
      <p:pic>
        <p:nvPicPr>
          <p:cNvPr id="9218" name="Picture 2" descr="VÃ½sledek obrÃ¡zku pro buk lesnÃ­">
            <a:extLst>
              <a:ext uri="{FF2B5EF4-FFF2-40B4-BE49-F238E27FC236}">
                <a16:creationId xmlns:a16="http://schemas.microsoft.com/office/drawing/2014/main" id="{616923E6-43DC-4EFC-B882-7836CC084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212" y="175437"/>
            <a:ext cx="4574569" cy="650712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Ã½sledek obrÃ¡zku pro buk lesnÃ­">
            <a:extLst>
              <a:ext uri="{FF2B5EF4-FFF2-40B4-BE49-F238E27FC236}">
                <a16:creationId xmlns:a16="http://schemas.microsoft.com/office/drawing/2014/main" id="{CA3B2CED-E104-44B9-B62C-E9A374F12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8" y="2700080"/>
            <a:ext cx="5969484" cy="397965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830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8159" y="1427739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78F07A0-32B2-4826-A114-A6A6088CC218}"/>
              </a:ext>
            </a:extLst>
          </p:cNvPr>
          <p:cNvSpPr txBox="1"/>
          <p:nvPr/>
        </p:nvSpPr>
        <p:spPr>
          <a:xfrm>
            <a:off x="5320907" y="2040744"/>
            <a:ext cx="1776579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dub letní</a:t>
            </a:r>
          </a:p>
        </p:txBody>
      </p:sp>
      <p:pic>
        <p:nvPicPr>
          <p:cNvPr id="10242" name="Picture 2" descr="VÃ½sledek obrÃ¡zku pro dub letnÃ­">
            <a:extLst>
              <a:ext uri="{FF2B5EF4-FFF2-40B4-BE49-F238E27FC236}">
                <a16:creationId xmlns:a16="http://schemas.microsoft.com/office/drawing/2014/main" id="{C503DB93-A966-45DE-8CD7-26034ABC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0" y="168728"/>
            <a:ext cx="4584002" cy="652054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Ã½sledek obrÃ¡zku pro dub letnÃ­">
            <a:extLst>
              <a:ext uri="{FF2B5EF4-FFF2-40B4-BE49-F238E27FC236}">
                <a16:creationId xmlns:a16="http://schemas.microsoft.com/office/drawing/2014/main" id="{A37068AB-61EA-46AA-BEC3-9AC2A861A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907" y="2661557"/>
            <a:ext cx="5432752" cy="402771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885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8159" y="1427739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266" name="Picture 2" descr="SouvisejÃ­cÃ­ obrÃ¡zek">
            <a:extLst>
              <a:ext uri="{FF2B5EF4-FFF2-40B4-BE49-F238E27FC236}">
                <a16:creationId xmlns:a16="http://schemas.microsoft.com/office/drawing/2014/main" id="{A929D137-38EE-4AFC-A3B9-8271EDF7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5" y="201747"/>
            <a:ext cx="4314385" cy="641932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Ã½sledek obrÃ¡zku pro bÅÃ­za">
            <a:extLst>
              <a:ext uri="{FF2B5EF4-FFF2-40B4-BE49-F238E27FC236}">
                <a16:creationId xmlns:a16="http://schemas.microsoft.com/office/drawing/2014/main" id="{F8FE9167-D446-4E82-BC5D-C2B6B3F7E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38" y="238125"/>
            <a:ext cx="4160862" cy="633142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B19C6392-A440-40AA-BBDE-BFE900F796BF}"/>
              </a:ext>
            </a:extLst>
          </p:cNvPr>
          <p:cNvSpPr txBox="1"/>
          <p:nvPr/>
        </p:nvSpPr>
        <p:spPr>
          <a:xfrm>
            <a:off x="8793138" y="450734"/>
            <a:ext cx="2387772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bříza bělokorá</a:t>
            </a:r>
          </a:p>
        </p:txBody>
      </p:sp>
    </p:spTree>
    <p:extLst>
      <p:ext uri="{BB962C8B-B14F-4D97-AF65-F5344CB8AC3E}">
        <p14:creationId xmlns:p14="http://schemas.microsoft.com/office/powerpoint/2010/main" val="382434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8159" y="1427739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85BC9CE9-F060-49E7-A1EC-DC146B03AAFC}"/>
              </a:ext>
            </a:extLst>
          </p:cNvPr>
          <p:cNvSpPr txBox="1">
            <a:spLocks/>
          </p:cNvSpPr>
          <p:nvPr/>
        </p:nvSpPr>
        <p:spPr>
          <a:xfrm>
            <a:off x="218475" y="15801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78F07A0-32B2-4826-A114-A6A6088CC218}"/>
              </a:ext>
            </a:extLst>
          </p:cNvPr>
          <p:cNvSpPr txBox="1"/>
          <p:nvPr/>
        </p:nvSpPr>
        <p:spPr>
          <a:xfrm>
            <a:off x="5878365" y="358654"/>
            <a:ext cx="2111749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olše lepkavá</a:t>
            </a:r>
          </a:p>
        </p:txBody>
      </p:sp>
      <p:pic>
        <p:nvPicPr>
          <p:cNvPr id="12290" name="Picture 2" descr="VÃ½sledek obrÃ¡zku pro olÅ¡e lepkavÃ¡">
            <a:extLst>
              <a:ext uri="{FF2B5EF4-FFF2-40B4-BE49-F238E27FC236}">
                <a16:creationId xmlns:a16="http://schemas.microsoft.com/office/drawing/2014/main" id="{9299E6BE-51D6-4431-AFFE-B2C6C15F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90" y="299357"/>
            <a:ext cx="5476875" cy="62592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Ã½sledek obrÃ¡zku pro olÅ¡e lepkavÃ¡">
            <a:extLst>
              <a:ext uri="{FF2B5EF4-FFF2-40B4-BE49-F238E27FC236}">
                <a16:creationId xmlns:a16="http://schemas.microsoft.com/office/drawing/2014/main" id="{18D127A6-EC16-42C0-B450-7B3F6DAC2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65" y="1038005"/>
            <a:ext cx="3381566" cy="554355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839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85652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8C78F5-0A70-4FE4-A505-275185B94B68}"/>
              </a:ext>
            </a:extLst>
          </p:cNvPr>
          <p:cNvSpPr txBox="1"/>
          <p:nvPr/>
        </p:nvSpPr>
        <p:spPr>
          <a:xfrm>
            <a:off x="4820561" y="2011587"/>
            <a:ext cx="1505811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vrba jíva</a:t>
            </a:r>
          </a:p>
        </p:txBody>
      </p:sp>
      <p:pic>
        <p:nvPicPr>
          <p:cNvPr id="13314" name="Picture 2" descr="VÃ½sledek obrÃ¡zku pro vrba jÃ­va">
            <a:extLst>
              <a:ext uri="{FF2B5EF4-FFF2-40B4-BE49-F238E27FC236}">
                <a16:creationId xmlns:a16="http://schemas.microsoft.com/office/drawing/2014/main" id="{458B6653-C633-4640-87F9-BE95A10D6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3" y="180689"/>
            <a:ext cx="4200720" cy="661578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VÃ½sledek obrÃ¡zku pro vrba jÃ­va">
            <a:extLst>
              <a:ext uri="{FF2B5EF4-FFF2-40B4-BE49-F238E27FC236}">
                <a16:creationId xmlns:a16="http://schemas.microsoft.com/office/drawing/2014/main" id="{804F26B3-CE98-45F9-90C9-3F30E6C3F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561" y="2613266"/>
            <a:ext cx="5577615" cy="418321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322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8159" y="1427739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85BC9CE9-F060-49E7-A1EC-DC146B03AAFC}"/>
              </a:ext>
            </a:extLst>
          </p:cNvPr>
          <p:cNvSpPr txBox="1">
            <a:spLocks/>
          </p:cNvSpPr>
          <p:nvPr/>
        </p:nvSpPr>
        <p:spPr>
          <a:xfrm>
            <a:off x="218475" y="15801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78F07A0-32B2-4826-A114-A6A6088CC218}"/>
              </a:ext>
            </a:extLst>
          </p:cNvPr>
          <p:cNvSpPr txBox="1"/>
          <p:nvPr/>
        </p:nvSpPr>
        <p:spPr>
          <a:xfrm>
            <a:off x="4428462" y="1621778"/>
            <a:ext cx="1799202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vrba křehká</a:t>
            </a:r>
          </a:p>
        </p:txBody>
      </p:sp>
      <p:pic>
        <p:nvPicPr>
          <p:cNvPr id="14338" name="Picture 2" descr="SouvisejÃ­cÃ­ obrÃ¡zek">
            <a:extLst>
              <a:ext uri="{FF2B5EF4-FFF2-40B4-BE49-F238E27FC236}">
                <a16:creationId xmlns:a16="http://schemas.microsoft.com/office/drawing/2014/main" id="{D6A7B5AE-A9D7-44B3-98E6-3AA73273E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0" y="82891"/>
            <a:ext cx="3843957" cy="635510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VÃ½sledek obrÃ¡zku pro vrba kÅehkÃ¡">
            <a:extLst>
              <a:ext uri="{FF2B5EF4-FFF2-40B4-BE49-F238E27FC236}">
                <a16:creationId xmlns:a16="http://schemas.microsoft.com/office/drawing/2014/main" id="{493E03EA-28AC-465B-A2F1-80A6CBBD6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462" y="2205065"/>
            <a:ext cx="5429250" cy="44577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809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85652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BAC2FCB-7CFF-4E8D-B6DF-746D97F5CBE1}"/>
              </a:ext>
            </a:extLst>
          </p:cNvPr>
          <p:cNvSpPr txBox="1"/>
          <p:nvPr/>
        </p:nvSpPr>
        <p:spPr>
          <a:xfrm>
            <a:off x="248693" y="1351207"/>
            <a:ext cx="3129642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topol osika</a:t>
            </a:r>
          </a:p>
        </p:txBody>
      </p:sp>
      <p:pic>
        <p:nvPicPr>
          <p:cNvPr id="15362" name="Picture 2" descr="SouvisejÃ­cÃ­ obrÃ¡zek">
            <a:extLst>
              <a:ext uri="{FF2B5EF4-FFF2-40B4-BE49-F238E27FC236}">
                <a16:creationId xmlns:a16="http://schemas.microsoft.com/office/drawing/2014/main" id="{0DCE09EF-FBA4-4F8E-8DC8-FB3D6894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745" y="92149"/>
            <a:ext cx="3968888" cy="667143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VÃ½sledek obrÃ¡zku pro topol osika">
            <a:extLst>
              <a:ext uri="{FF2B5EF4-FFF2-40B4-BE49-F238E27FC236}">
                <a16:creationId xmlns:a16="http://schemas.microsoft.com/office/drawing/2014/main" id="{4EB3C0AF-90C0-4170-9873-F32FA9946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75" y="2340443"/>
            <a:ext cx="5897525" cy="442314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175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85652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BAC2FCB-7CFF-4E8D-B6DF-746D97F5CBE1}"/>
              </a:ext>
            </a:extLst>
          </p:cNvPr>
          <p:cNvSpPr txBox="1"/>
          <p:nvPr/>
        </p:nvSpPr>
        <p:spPr>
          <a:xfrm>
            <a:off x="4531179" y="568273"/>
            <a:ext cx="1795193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topol černý</a:t>
            </a:r>
          </a:p>
        </p:txBody>
      </p:sp>
      <p:pic>
        <p:nvPicPr>
          <p:cNvPr id="1026" name="Picture 2" descr="VÃ½sledek obrÃ¡zku pro topol ÄernÃ½">
            <a:extLst>
              <a:ext uri="{FF2B5EF4-FFF2-40B4-BE49-F238E27FC236}">
                <a16:creationId xmlns:a16="http://schemas.microsoft.com/office/drawing/2014/main" id="{AC3A4279-5F19-4D8A-96D2-8BB53F9B9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3" y="138112"/>
            <a:ext cx="4019966" cy="662289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topol ÄernÃ½">
            <a:extLst>
              <a:ext uri="{FF2B5EF4-FFF2-40B4-BE49-F238E27FC236}">
                <a16:creationId xmlns:a16="http://schemas.microsoft.com/office/drawing/2014/main" id="{B3D96E1D-1945-43D5-8BD6-78A189F73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264" y="1142020"/>
            <a:ext cx="4019966" cy="56189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621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8159" y="1427739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19C6392-A440-40AA-BBDE-BFE900F796BF}"/>
              </a:ext>
            </a:extLst>
          </p:cNvPr>
          <p:cNvSpPr txBox="1"/>
          <p:nvPr/>
        </p:nvSpPr>
        <p:spPr>
          <a:xfrm>
            <a:off x="5442870" y="2521863"/>
            <a:ext cx="2078678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jasan ztepilý</a:t>
            </a:r>
          </a:p>
        </p:txBody>
      </p:sp>
      <p:pic>
        <p:nvPicPr>
          <p:cNvPr id="16386" name="Picture 2" descr="VÃ½sledek obrÃ¡zku pro jasan ztepilÃ½">
            <a:extLst>
              <a:ext uri="{FF2B5EF4-FFF2-40B4-BE49-F238E27FC236}">
                <a16:creationId xmlns:a16="http://schemas.microsoft.com/office/drawing/2014/main" id="{034BB00B-7106-4372-B99F-62FE7CD3B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177574"/>
            <a:ext cx="4920343" cy="637772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VÃ½sledek obrÃ¡zku pro jasan ztepilÃ½">
            <a:extLst>
              <a:ext uri="{FF2B5EF4-FFF2-40B4-BE49-F238E27FC236}">
                <a16:creationId xmlns:a16="http://schemas.microsoft.com/office/drawing/2014/main" id="{F42D3309-F64A-4C33-9100-0B8394015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80" y="3172565"/>
            <a:ext cx="6000750" cy="337185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005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8159" y="1427739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19C6392-A440-40AA-BBDE-BFE900F796BF}"/>
              </a:ext>
            </a:extLst>
          </p:cNvPr>
          <p:cNvSpPr txBox="1"/>
          <p:nvPr/>
        </p:nvSpPr>
        <p:spPr>
          <a:xfrm>
            <a:off x="4490295" y="1334082"/>
            <a:ext cx="2368581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jírovec maďal</a:t>
            </a:r>
          </a:p>
        </p:txBody>
      </p:sp>
      <p:pic>
        <p:nvPicPr>
          <p:cNvPr id="17410" name="Picture 2" descr="SouvisejÃ­cÃ­ obrÃ¡zek">
            <a:extLst>
              <a:ext uri="{FF2B5EF4-FFF2-40B4-BE49-F238E27FC236}">
                <a16:creationId xmlns:a16="http://schemas.microsoft.com/office/drawing/2014/main" id="{BAD84D54-0900-457D-A1BB-D58F61C85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1" y="239485"/>
            <a:ext cx="3951454" cy="637902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VÃ½sledek obrÃ¡zku pro jÃ­rovec maÄal">
            <a:extLst>
              <a:ext uri="{FF2B5EF4-FFF2-40B4-BE49-F238E27FC236}">
                <a16:creationId xmlns:a16="http://schemas.microsoft.com/office/drawing/2014/main" id="{D69A0DEB-9188-4108-B664-9CC66FBE6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537" y="1373297"/>
            <a:ext cx="3951454" cy="543707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VÃ½sledek obrÃ¡zku pro jÃ­rovec maÄal">
            <a:extLst>
              <a:ext uri="{FF2B5EF4-FFF2-40B4-BE49-F238E27FC236}">
                <a16:creationId xmlns:a16="http://schemas.microsoft.com/office/drawing/2014/main" id="{360D79A6-3CCB-4220-9EEC-8901D1D02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295" y="2220684"/>
            <a:ext cx="4207329" cy="420732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146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075" y="97627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2" name="Picture 4" descr="SouvisejÃ­cÃ­ obrÃ¡zek">
            <a:extLst>
              <a:ext uri="{FF2B5EF4-FFF2-40B4-BE49-F238E27FC236}">
                <a16:creationId xmlns:a16="http://schemas.microsoft.com/office/drawing/2014/main" id="{16D8C9B8-B5F0-4E36-A44B-097226AED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075" y="120631"/>
            <a:ext cx="4829046" cy="64387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Ã½sledek obrÃ¡zku pro smrk pichlavÃ½">
            <a:extLst>
              <a:ext uri="{FF2B5EF4-FFF2-40B4-BE49-F238E27FC236}">
                <a16:creationId xmlns:a16="http://schemas.microsoft.com/office/drawing/2014/main" id="{EA2E245F-B311-4B5A-810E-08175F4C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713" y="120631"/>
            <a:ext cx="4988212" cy="498821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F8C78F5-0A70-4FE4-A505-275185B94B68}"/>
              </a:ext>
            </a:extLst>
          </p:cNvPr>
          <p:cNvSpPr txBox="1"/>
          <p:nvPr/>
        </p:nvSpPr>
        <p:spPr>
          <a:xfrm>
            <a:off x="542831" y="450734"/>
            <a:ext cx="2054800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smrk pichlavý</a:t>
            </a:r>
          </a:p>
        </p:txBody>
      </p:sp>
    </p:spTree>
    <p:extLst>
      <p:ext uri="{BB962C8B-B14F-4D97-AF65-F5344CB8AC3E}">
        <p14:creationId xmlns:p14="http://schemas.microsoft.com/office/powerpoint/2010/main" val="3816814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8159" y="1427739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19C6392-A440-40AA-BBDE-BFE900F796BF}"/>
              </a:ext>
            </a:extLst>
          </p:cNvPr>
          <p:cNvSpPr txBox="1"/>
          <p:nvPr/>
        </p:nvSpPr>
        <p:spPr>
          <a:xfrm>
            <a:off x="4816738" y="1320331"/>
            <a:ext cx="1678426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javor klen</a:t>
            </a:r>
          </a:p>
        </p:txBody>
      </p:sp>
      <p:pic>
        <p:nvPicPr>
          <p:cNvPr id="18434" name="Picture 2" descr="VÃ½sledek obrÃ¡zku pro javor klen">
            <a:extLst>
              <a:ext uri="{FF2B5EF4-FFF2-40B4-BE49-F238E27FC236}">
                <a16:creationId xmlns:a16="http://schemas.microsoft.com/office/drawing/2014/main" id="{B8A2F9B8-F7F2-47CA-BC2D-9D5773E2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6" y="230771"/>
            <a:ext cx="4417641" cy="628390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VÃ½sledek obrÃ¡zku pro javor klen">
            <a:extLst>
              <a:ext uri="{FF2B5EF4-FFF2-40B4-BE49-F238E27FC236}">
                <a16:creationId xmlns:a16="http://schemas.microsoft.com/office/drawing/2014/main" id="{21E0B1E0-7CCE-41D5-96AB-E8A95AADC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38" y="1858626"/>
            <a:ext cx="6530392" cy="46699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847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85652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8C78F5-0A70-4FE4-A505-275185B94B68}"/>
              </a:ext>
            </a:extLst>
          </p:cNvPr>
          <p:cNvSpPr txBox="1"/>
          <p:nvPr/>
        </p:nvSpPr>
        <p:spPr>
          <a:xfrm>
            <a:off x="8540249" y="565766"/>
            <a:ext cx="2863061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javor mléč</a:t>
            </a:r>
          </a:p>
        </p:txBody>
      </p:sp>
      <p:pic>
        <p:nvPicPr>
          <p:cNvPr id="19458" name="Picture 2" descr="VÃ½sledek obrÃ¡zku pro javor mlÃ©Ä">
            <a:extLst>
              <a:ext uri="{FF2B5EF4-FFF2-40B4-BE49-F238E27FC236}">
                <a16:creationId xmlns:a16="http://schemas.microsoft.com/office/drawing/2014/main" id="{2B4DC71E-CD46-4E05-8C61-429A5F75E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3" y="134679"/>
            <a:ext cx="7862075" cy="628384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698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8159" y="1427739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78F07A0-32B2-4826-A114-A6A6088CC218}"/>
              </a:ext>
            </a:extLst>
          </p:cNvPr>
          <p:cNvSpPr txBox="1"/>
          <p:nvPr/>
        </p:nvSpPr>
        <p:spPr>
          <a:xfrm>
            <a:off x="5443684" y="1791733"/>
            <a:ext cx="1847418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jeřáb ptačí</a:t>
            </a:r>
          </a:p>
        </p:txBody>
      </p:sp>
      <p:pic>
        <p:nvPicPr>
          <p:cNvPr id="20482" name="Picture 2" descr="VÃ½sledek obrÃ¡zku pro jeÅÃ¡b ptaÄÃ­">
            <a:extLst>
              <a:ext uri="{FF2B5EF4-FFF2-40B4-BE49-F238E27FC236}">
                <a16:creationId xmlns:a16="http://schemas.microsoft.com/office/drawing/2014/main" id="{0CD2A50B-6BA0-494C-8BE9-32F76059C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98" y="143663"/>
            <a:ext cx="4977763" cy="666664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ouvisejÃ­cÃ­ obrÃ¡zek">
            <a:extLst>
              <a:ext uri="{FF2B5EF4-FFF2-40B4-BE49-F238E27FC236}">
                <a16:creationId xmlns:a16="http://schemas.microsoft.com/office/drawing/2014/main" id="{3A077D27-55A8-4A88-934C-787189B7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684" y="2521700"/>
            <a:ext cx="5715000" cy="42767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858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Ã½sledek obrÃ¡zku pro bez ÄernÃ½">
            <a:extLst>
              <a:ext uri="{FF2B5EF4-FFF2-40B4-BE49-F238E27FC236}">
                <a16:creationId xmlns:a16="http://schemas.microsoft.com/office/drawing/2014/main" id="{A8F696CB-607B-4469-8F98-55672E8D7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202"/>
            <a:ext cx="4235352" cy="657918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8159" y="1427739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19C6392-A440-40AA-BBDE-BFE900F796BF}"/>
              </a:ext>
            </a:extLst>
          </p:cNvPr>
          <p:cNvSpPr txBox="1"/>
          <p:nvPr/>
        </p:nvSpPr>
        <p:spPr>
          <a:xfrm>
            <a:off x="4571786" y="204783"/>
            <a:ext cx="2743627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bez černý</a:t>
            </a:r>
            <a:endParaRPr lang="cs-CZ" sz="2200" b="1" dirty="0">
              <a:solidFill>
                <a:srgbClr val="2A1304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21508" name="Picture 4" descr="VÃ½sledek obrÃ¡zku pro bez ÄernÃ½">
            <a:extLst>
              <a:ext uri="{FF2B5EF4-FFF2-40B4-BE49-F238E27FC236}">
                <a16:creationId xmlns:a16="http://schemas.microsoft.com/office/drawing/2014/main" id="{5E90506D-13E0-441C-B512-CE0E63DC0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54" y="2197391"/>
            <a:ext cx="6096000" cy="4572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74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8159" y="1427739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19C6392-A440-40AA-BBDE-BFE900F796BF}"/>
              </a:ext>
            </a:extLst>
          </p:cNvPr>
          <p:cNvSpPr txBox="1"/>
          <p:nvPr/>
        </p:nvSpPr>
        <p:spPr>
          <a:xfrm>
            <a:off x="5210509" y="620281"/>
            <a:ext cx="2743627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trnovník akát</a:t>
            </a:r>
          </a:p>
        </p:txBody>
      </p:sp>
      <p:pic>
        <p:nvPicPr>
          <p:cNvPr id="3076" name="Picture 4" descr="VÃ½sledek obrÃ¡zku pro trnovnÃ­k akÃ¡t">
            <a:extLst>
              <a:ext uri="{FF2B5EF4-FFF2-40B4-BE49-F238E27FC236}">
                <a16:creationId xmlns:a16="http://schemas.microsoft.com/office/drawing/2014/main" id="{9BDFABB3-A7B1-4AD0-96F8-37021358E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0" y="635669"/>
            <a:ext cx="4760044" cy="614382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Ã½sledek obrÃ¡zku pro trnovnÃ­k akÃ¡t">
            <a:extLst>
              <a:ext uri="{FF2B5EF4-FFF2-40B4-BE49-F238E27FC236}">
                <a16:creationId xmlns:a16="http://schemas.microsoft.com/office/drawing/2014/main" id="{993F91BA-C933-4120-8F21-ED904C9F2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192" y="1702361"/>
            <a:ext cx="6769513" cy="507713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035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8159" y="1427739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19C6392-A440-40AA-BBDE-BFE900F796BF}"/>
              </a:ext>
            </a:extLst>
          </p:cNvPr>
          <p:cNvSpPr txBox="1"/>
          <p:nvPr/>
        </p:nvSpPr>
        <p:spPr>
          <a:xfrm>
            <a:off x="4913024" y="827638"/>
            <a:ext cx="2365951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zlatice převislá</a:t>
            </a:r>
          </a:p>
        </p:txBody>
      </p:sp>
      <p:pic>
        <p:nvPicPr>
          <p:cNvPr id="4098" name="Picture 2" descr="SouvisejÃ­cÃ­ obrÃ¡zek">
            <a:extLst>
              <a:ext uri="{FF2B5EF4-FFF2-40B4-BE49-F238E27FC236}">
                <a16:creationId xmlns:a16="http://schemas.microsoft.com/office/drawing/2014/main" id="{60768F7F-0931-425E-BE79-BD8C3DAFE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3" y="179613"/>
            <a:ext cx="4351819" cy="656053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ouvisejÃ­cÃ­ obrÃ¡zek">
            <a:extLst>
              <a:ext uri="{FF2B5EF4-FFF2-40B4-BE49-F238E27FC236}">
                <a16:creationId xmlns:a16="http://schemas.microsoft.com/office/drawing/2014/main" id="{BFF77817-1F3D-4CB8-B767-AA6F8E06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76" y="1525887"/>
            <a:ext cx="5302368" cy="521425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127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85652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4" name="Picture 2" descr="VÃ½sledek obrÃ¡zku pro borovice lesnÃ­">
            <a:extLst>
              <a:ext uri="{FF2B5EF4-FFF2-40B4-BE49-F238E27FC236}">
                <a16:creationId xmlns:a16="http://schemas.microsoft.com/office/drawing/2014/main" id="{48F950E5-B944-47E6-8CD3-ACC7EEEB1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204" y="142417"/>
            <a:ext cx="4631804" cy="658853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Ã½sledek obrÃ¡zku pro borovice lesnÃ­">
            <a:extLst>
              <a:ext uri="{FF2B5EF4-FFF2-40B4-BE49-F238E27FC236}">
                <a16:creationId xmlns:a16="http://schemas.microsoft.com/office/drawing/2014/main" id="{843535CD-84AF-4E1C-82CA-2E4EA843E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8670" y="1599784"/>
            <a:ext cx="6638937" cy="3737079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F8C78F5-0A70-4FE4-A505-275185B94B68}"/>
              </a:ext>
            </a:extLst>
          </p:cNvPr>
          <p:cNvSpPr txBox="1"/>
          <p:nvPr/>
        </p:nvSpPr>
        <p:spPr>
          <a:xfrm>
            <a:off x="1454291" y="400882"/>
            <a:ext cx="2096984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borovice lesní</a:t>
            </a:r>
          </a:p>
        </p:txBody>
      </p:sp>
    </p:spTree>
    <p:extLst>
      <p:ext uri="{BB962C8B-B14F-4D97-AF65-F5344CB8AC3E}">
        <p14:creationId xmlns:p14="http://schemas.microsoft.com/office/powerpoint/2010/main" val="752171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075" y="97627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8C78F5-0A70-4FE4-A505-275185B94B68}"/>
              </a:ext>
            </a:extLst>
          </p:cNvPr>
          <p:cNvSpPr txBox="1"/>
          <p:nvPr/>
        </p:nvSpPr>
        <p:spPr>
          <a:xfrm>
            <a:off x="239873" y="625749"/>
            <a:ext cx="3542217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borovice vejmutovka</a:t>
            </a:r>
          </a:p>
        </p:txBody>
      </p:sp>
      <p:pic>
        <p:nvPicPr>
          <p:cNvPr id="4102" name="Picture 6" descr="VÃ½sledek obrÃ¡zku pro borovice vejmutovka">
            <a:extLst>
              <a:ext uri="{FF2B5EF4-FFF2-40B4-BE49-F238E27FC236}">
                <a16:creationId xmlns:a16="http://schemas.microsoft.com/office/drawing/2014/main" id="{81D0DE09-D8DF-4939-98A0-6210BB12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76" y="170121"/>
            <a:ext cx="8154741" cy="65177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30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075" y="97627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8C78F5-0A70-4FE4-A505-275185B94B68}"/>
              </a:ext>
            </a:extLst>
          </p:cNvPr>
          <p:cNvSpPr txBox="1"/>
          <p:nvPr/>
        </p:nvSpPr>
        <p:spPr>
          <a:xfrm>
            <a:off x="105061" y="356057"/>
            <a:ext cx="2283309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borovice kleč</a:t>
            </a:r>
          </a:p>
        </p:txBody>
      </p:sp>
      <p:pic>
        <p:nvPicPr>
          <p:cNvPr id="2050" name="Picture 2" descr="VÃ½sledek obrÃ¡zku pro borovice kleÄ">
            <a:extLst>
              <a:ext uri="{FF2B5EF4-FFF2-40B4-BE49-F238E27FC236}">
                <a16:creationId xmlns:a16="http://schemas.microsoft.com/office/drawing/2014/main" id="{DA9D8B51-0CFD-430C-9426-1E669B3E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6" y="1045373"/>
            <a:ext cx="4286250" cy="5715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borovice kleÄ">
            <a:extLst>
              <a:ext uri="{FF2B5EF4-FFF2-40B4-BE49-F238E27FC236}">
                <a16:creationId xmlns:a16="http://schemas.microsoft.com/office/drawing/2014/main" id="{E957F8F8-DED8-41C3-A206-387B4CFEA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939" y="97627"/>
            <a:ext cx="7620000" cy="504825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524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85652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8C78F5-0A70-4FE4-A505-275185B94B68}"/>
              </a:ext>
            </a:extLst>
          </p:cNvPr>
          <p:cNvSpPr txBox="1"/>
          <p:nvPr/>
        </p:nvSpPr>
        <p:spPr>
          <a:xfrm>
            <a:off x="274960" y="1695040"/>
            <a:ext cx="2701740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modřín opadavý</a:t>
            </a:r>
          </a:p>
        </p:txBody>
      </p:sp>
      <p:pic>
        <p:nvPicPr>
          <p:cNvPr id="5122" name="Picture 2" descr="VÃ½sledek obrÃ¡zku pro modÅÃ­n opadavÃ½">
            <a:extLst>
              <a:ext uri="{FF2B5EF4-FFF2-40B4-BE49-F238E27FC236}">
                <a16:creationId xmlns:a16="http://schemas.microsoft.com/office/drawing/2014/main" id="{C8DE35ED-8EA8-4C1C-A69B-3636DE202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622" y="143539"/>
            <a:ext cx="4619418" cy="657092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Ã½sledek obrÃ¡zku pro modÅÃ­n opadavÃ½">
            <a:extLst>
              <a:ext uri="{FF2B5EF4-FFF2-40B4-BE49-F238E27FC236}">
                <a16:creationId xmlns:a16="http://schemas.microsoft.com/office/drawing/2014/main" id="{66345DD4-58BB-449D-B756-C8FEA254B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1" y="2393228"/>
            <a:ext cx="5819659" cy="432123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20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>
          <a:xfrm>
            <a:off x="85652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F8C78F5-0A70-4FE4-A505-275185B94B68}"/>
              </a:ext>
            </a:extLst>
          </p:cNvPr>
          <p:cNvSpPr txBox="1"/>
          <p:nvPr/>
        </p:nvSpPr>
        <p:spPr>
          <a:xfrm>
            <a:off x="5185144" y="1870310"/>
            <a:ext cx="2664198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jedle bělokorá</a:t>
            </a:r>
          </a:p>
        </p:txBody>
      </p:sp>
      <p:pic>
        <p:nvPicPr>
          <p:cNvPr id="6146" name="Picture 2" descr="VÃ½sledek obrÃ¡zku pro jedle bÄlokorÃ¡">
            <a:extLst>
              <a:ext uri="{FF2B5EF4-FFF2-40B4-BE49-F238E27FC236}">
                <a16:creationId xmlns:a16="http://schemas.microsoft.com/office/drawing/2014/main" id="{2D2558C4-7D18-4B1D-B350-A14EEE534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3" y="143539"/>
            <a:ext cx="4619418" cy="657092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Ã½sledek obrÃ¡zku pro jedle bÄlokorÃ¡">
            <a:extLst>
              <a:ext uri="{FF2B5EF4-FFF2-40B4-BE49-F238E27FC236}">
                <a16:creationId xmlns:a16="http://schemas.microsoft.com/office/drawing/2014/main" id="{6B09B1A9-1C33-400C-BE17-83C54FED3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44" y="2482702"/>
            <a:ext cx="5642344" cy="423175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38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8159" y="1427739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19C6392-A440-40AA-BBDE-BFE900F796BF}"/>
              </a:ext>
            </a:extLst>
          </p:cNvPr>
          <p:cNvSpPr txBox="1"/>
          <p:nvPr/>
        </p:nvSpPr>
        <p:spPr>
          <a:xfrm>
            <a:off x="4383773" y="523192"/>
            <a:ext cx="1712228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tis červený</a:t>
            </a:r>
          </a:p>
        </p:txBody>
      </p:sp>
      <p:pic>
        <p:nvPicPr>
          <p:cNvPr id="7170" name="Picture 2" descr="SouvisejÃ­cÃ­ obrÃ¡zek">
            <a:extLst>
              <a:ext uri="{FF2B5EF4-FFF2-40B4-BE49-F238E27FC236}">
                <a16:creationId xmlns:a16="http://schemas.microsoft.com/office/drawing/2014/main" id="{C3A95F9F-C8CB-45E6-8031-A20FD6F4D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79" y="246283"/>
            <a:ext cx="3951874" cy="636543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ouvisejÃ­cÃ­ obrÃ¡zek">
            <a:extLst>
              <a:ext uri="{FF2B5EF4-FFF2-40B4-BE49-F238E27FC236}">
                <a16:creationId xmlns:a16="http://schemas.microsoft.com/office/drawing/2014/main" id="{9B2A7F0E-31C9-4BF1-B4AB-5DE0B004C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57" y="2571304"/>
            <a:ext cx="5899297" cy="416663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ouvisejÃ­cÃ­ obrÃ¡zek">
            <a:extLst>
              <a:ext uri="{FF2B5EF4-FFF2-40B4-BE49-F238E27FC236}">
                <a16:creationId xmlns:a16="http://schemas.microsoft.com/office/drawing/2014/main" id="{08AF68CF-51C8-40C7-8131-A4E6036A8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681" y="120060"/>
            <a:ext cx="4027714" cy="402771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124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18159" y="1427739"/>
            <a:ext cx="12273570" cy="4856163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		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6075" y="1427739"/>
            <a:ext cx="11724435" cy="4764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cs-CZ" sz="3200" b="1" dirty="0"/>
          </a:p>
        </p:txBody>
      </p:sp>
      <p:sp>
        <p:nvSpPr>
          <p:cNvPr id="2" name="AutoShape 4" descr="Výsledek obrázku pro ptačí pero">
            <a:extLst>
              <a:ext uri="{FF2B5EF4-FFF2-40B4-BE49-F238E27FC236}">
                <a16:creationId xmlns:a16="http://schemas.microsoft.com/office/drawing/2014/main" id="{9FC9D75F-3D12-42F4-8017-21BAB779CF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78F07A0-32B2-4826-A114-A6A6088CC218}"/>
              </a:ext>
            </a:extLst>
          </p:cNvPr>
          <p:cNvSpPr txBox="1"/>
          <p:nvPr/>
        </p:nvSpPr>
        <p:spPr>
          <a:xfrm>
            <a:off x="5168570" y="200615"/>
            <a:ext cx="3523561" cy="430887"/>
          </a:xfrm>
          <a:prstGeom prst="rect">
            <a:avLst/>
          </a:prstGeom>
          <a:solidFill>
            <a:srgbClr val="FFEEB9"/>
          </a:solidFill>
          <a:ln w="12700">
            <a:solidFill>
              <a:schemeClr val="accent2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zerav západní „</a:t>
            </a:r>
            <a:r>
              <a:rPr lang="cs-CZ" sz="2200" b="1" dirty="0" err="1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tůje</a:t>
            </a:r>
            <a:r>
              <a:rPr lang="cs-CZ" sz="2200" b="1" dirty="0">
                <a:solidFill>
                  <a:srgbClr val="2A1304"/>
                </a:solidFill>
                <a:latin typeface="Arial"/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8194" name="Picture 2" descr="VÃ½sledek obrÃ¡zku pro zerav zÃ¡padnÃ­">
            <a:extLst>
              <a:ext uri="{FF2B5EF4-FFF2-40B4-BE49-F238E27FC236}">
                <a16:creationId xmlns:a16="http://schemas.microsoft.com/office/drawing/2014/main" id="{B252E247-B468-4556-A677-A04758EDB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47" y="2910216"/>
            <a:ext cx="3888024" cy="373693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Ã½sledek obrÃ¡zku pro zerav zÃ¡padnÃ­">
            <a:extLst>
              <a:ext uri="{FF2B5EF4-FFF2-40B4-BE49-F238E27FC236}">
                <a16:creationId xmlns:a16="http://schemas.microsoft.com/office/drawing/2014/main" id="{0DBF31F7-DACC-41F9-9924-0B2205979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03" y="210849"/>
            <a:ext cx="4827227" cy="643630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VÃ½sledek obrÃ¡zku pro zerav zÃ¡padnÃ­">
            <a:extLst>
              <a:ext uri="{FF2B5EF4-FFF2-40B4-BE49-F238E27FC236}">
                <a16:creationId xmlns:a16="http://schemas.microsoft.com/office/drawing/2014/main" id="{08B9CEA2-B1A5-4BCC-907C-11DF2BD74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62" y="2910216"/>
            <a:ext cx="3195725" cy="3732607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1010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56</Words>
  <Application>Microsoft Office PowerPoint</Application>
  <PresentationFormat>Širokoúhlá obrazovka</PresentationFormat>
  <Paragraphs>45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Guest</dc:creator>
  <cp:lastModifiedBy>Tomáš Englický</cp:lastModifiedBy>
  <cp:revision>91</cp:revision>
  <dcterms:modified xsi:type="dcterms:W3CDTF">2018-05-27T13:47:03Z</dcterms:modified>
</cp:coreProperties>
</file>