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68" r:id="rId11"/>
    <p:sldId id="271" r:id="rId12"/>
    <p:sldId id="272" r:id="rId13"/>
    <p:sldId id="273" r:id="rId14"/>
    <p:sldId id="275" r:id="rId15"/>
    <p:sldId id="276" r:id="rId16"/>
    <p:sldId id="277" r:id="rId17"/>
    <p:sldId id="278" r:id="rId18"/>
    <p:sldId id="279" r:id="rId19"/>
    <p:sldId id="280" r:id="rId20"/>
    <p:sldId id="282" r:id="rId21"/>
    <p:sldId id="283" r:id="rId22"/>
    <p:sldId id="285" r:id="rId23"/>
    <p:sldId id="288" r:id="rId24"/>
    <p:sldId id="291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FD3D0D-6EE9-4A84-954A-C21622A335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A8F505B-2FDF-43D1-BD3B-864A37403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A6981A-6E3D-4691-938C-AE56B8224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F761-F5FF-495B-8E7A-1ACF4A7A027D}" type="datetimeFigureOut">
              <a:rPr lang="cs-CZ" smtClean="0"/>
              <a:t>21.11.2017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6BD6C8-6597-467C-9CAB-A1CB46892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88F7E1-B61B-49BD-A99D-658D04A3A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B828-DB75-4438-822D-164820A6E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2092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B27D83-1E6A-4AF7-9332-CD54034CE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24968BD-3320-4D1A-958C-F8992D0AF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2DE02C-419E-4914-B3DC-A94E1B967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F761-F5FF-495B-8E7A-1ACF4A7A027D}" type="datetimeFigureOut">
              <a:rPr lang="cs-CZ" smtClean="0"/>
              <a:t>21.11.2017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84F090-37D9-4878-A4C2-B5C75BF02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41AA1D-946E-41CA-B9CD-C524B71A4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B828-DB75-4438-822D-164820A6E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481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55CE344-F5EC-4262-B960-4A51B8B8D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0B0B98F-31F0-4884-8757-04D307772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9B14E4-2EDC-4D0A-831F-02D59B627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F761-F5FF-495B-8E7A-1ACF4A7A027D}" type="datetimeFigureOut">
              <a:rPr lang="cs-CZ" smtClean="0"/>
              <a:t>21.11.2017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12F32A-8EB2-4178-A8AB-54E22A85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0236A8-1F4E-4506-AE42-7A921591B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B828-DB75-4438-822D-164820A6E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96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416F8C-7D0B-4956-9E17-8E2A7CBDE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4A71749-93B9-4DE3-AA76-F20D482E9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76DAC6-3224-4059-93E6-201429E6A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F761-F5FF-495B-8E7A-1ACF4A7A027D}" type="datetimeFigureOut">
              <a:rPr lang="cs-CZ" smtClean="0"/>
              <a:t>21.11.2017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259273-D1FA-40C2-B9BF-E0EF8C09E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807F27-5789-406A-9708-F4A0F803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B828-DB75-4438-822D-164820A6E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554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F67F3F-8049-4499-9DB0-8EFF86DE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8FF0D22-2A1E-4112-A9C0-8DB4CC905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AEBB7B-8BE6-413A-A8B8-2C5C9D920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F761-F5FF-495B-8E7A-1ACF4A7A027D}" type="datetimeFigureOut">
              <a:rPr lang="cs-CZ" smtClean="0"/>
              <a:t>21.11.2017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47B80E-4C0D-47B8-AF1C-C19883AB8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8E03DC-CBBB-467A-BD45-0404C185C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B828-DB75-4438-822D-164820A6E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44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35177-911F-4264-BCBF-026D897C1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3747DE-83FF-4703-913E-7861442E7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C7A3603-0478-4428-A6DB-FBE42E909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D330BF0-A8E5-4568-B23D-11EDDF18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F761-F5FF-495B-8E7A-1ACF4A7A027D}" type="datetimeFigureOut">
              <a:rPr lang="cs-CZ" smtClean="0"/>
              <a:t>21.11.2017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75CFBB1-DAC3-4DF9-A65A-296692CA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098A4E-1C7A-4DAE-A8F7-A6ADC259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B828-DB75-4438-822D-164820A6E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2645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4E9BA3-3E4E-4330-8DAC-1F9C10F5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6445D63-0B9C-48A0-B878-4CC71D86E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30C0C34-1AC4-43E4-BC48-3B2CB340A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8265DDE-B5F7-4817-A578-224FB19DA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AE17211-FAA7-468F-A89E-D9B867962B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0D9D61B-D2B8-42BF-BDB0-06D9A1382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F761-F5FF-495B-8E7A-1ACF4A7A027D}" type="datetimeFigureOut">
              <a:rPr lang="cs-CZ" smtClean="0"/>
              <a:t>21.11.2017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1CB03BB-879E-4180-BCEB-C1BC8AB40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EF071C0-3B10-414A-BF06-A6F960585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B828-DB75-4438-822D-164820A6E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3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B764F6-1A59-46F9-B248-A60F1851B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6DFA79E-AAF2-4C1A-8A5D-D0E123699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F761-F5FF-495B-8E7A-1ACF4A7A027D}" type="datetimeFigureOut">
              <a:rPr lang="cs-CZ" smtClean="0"/>
              <a:t>21.11.2017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9A8DB06-ED24-495C-AAE4-0F2B506F5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91D1188-E9B0-4C18-8861-50BF93FF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B828-DB75-4438-822D-164820A6E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41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F841396-E5B7-4B3C-AB3D-01DEB441F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F761-F5FF-495B-8E7A-1ACF4A7A027D}" type="datetimeFigureOut">
              <a:rPr lang="cs-CZ" smtClean="0"/>
              <a:t>21.11.2017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3C4E1B5-F798-445A-B1A4-EE9232C9F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8316E45-3B05-4AD7-B710-A9FAB4CE6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B828-DB75-4438-822D-164820A6E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0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1FCF97-A24F-48CB-8A16-2437E09E3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2D073F-6DA4-4A3A-8410-5DCA1EC75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333D34C-7C85-4783-AC98-BE96A7826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EA73F40-A915-437C-B89E-3C93B29A9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F761-F5FF-495B-8E7A-1ACF4A7A027D}" type="datetimeFigureOut">
              <a:rPr lang="cs-CZ" smtClean="0"/>
              <a:t>21.11.2017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1F97CB7-4C85-4E36-81F3-0BC02869E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6D143FB-AAF6-4925-8432-87FB62EA3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B828-DB75-4438-822D-164820A6E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7051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00BBCB-047E-48A9-9293-BA60F5F4E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6E109EB-DD01-4599-B88C-D4A2396AA6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ED3A280-B049-43E6-A9A8-A1B110441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06365AB-B7A5-41D1-9830-5D418A677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F761-F5FF-495B-8E7A-1ACF4A7A027D}" type="datetimeFigureOut">
              <a:rPr lang="cs-CZ" smtClean="0"/>
              <a:t>21.11.2017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BF339EC-0607-4A7E-AAFB-2E6EA9D67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9758628-53F2-42EF-8336-9BF5B99E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B828-DB75-4438-822D-164820A6E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494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F19C495-950E-4EEF-9B62-3C26409CD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FEF78DE-F391-4B1E-9559-897E80796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52F159-05CC-4A81-B39D-C655EADB6C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2F761-F5FF-495B-8E7A-1ACF4A7A027D}" type="datetimeFigureOut">
              <a:rPr lang="cs-CZ" smtClean="0"/>
              <a:t>21.11.2017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04D00C-BF83-4123-89E2-51CEBB69D6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CB8290-9331-40E4-AC61-79FADDA13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CB828-DB75-4438-822D-164820A6E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5130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724E91EA-2DBD-4B93-ADCE-2C65BCFA4A5A}"/>
              </a:ext>
            </a:extLst>
          </p:cNvPr>
          <p:cNvSpPr txBox="1"/>
          <p:nvPr/>
        </p:nvSpPr>
        <p:spPr>
          <a:xfrm>
            <a:off x="4157133" y="406400"/>
            <a:ext cx="3877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u="sng" dirty="0"/>
              <a:t>VYŠŠÍ HOUBY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1988243-1321-4B6D-B2C9-4CC50A1B339E}"/>
              </a:ext>
            </a:extLst>
          </p:cNvPr>
          <p:cNvSpPr txBox="1"/>
          <p:nvPr/>
        </p:nvSpPr>
        <p:spPr>
          <a:xfrm>
            <a:off x="524933" y="1237397"/>
            <a:ext cx="401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u="sng" dirty="0"/>
              <a:t>a) Houby lupenaté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DF17C31-60BE-4AE9-B044-60EDFF421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3" y="2139950"/>
            <a:ext cx="5748867" cy="431165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2B58C93-FFD8-4D17-9CDC-9CEAEBC893A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505234"/>
            <a:ext cx="4859866" cy="6352766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3599956A-5320-40BF-8CAC-0190515898B8}"/>
              </a:ext>
            </a:extLst>
          </p:cNvPr>
          <p:cNvSpPr txBox="1"/>
          <p:nvPr/>
        </p:nvSpPr>
        <p:spPr>
          <a:xfrm>
            <a:off x="4394201" y="1591340"/>
            <a:ext cx="2260601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/>
              <a:t>Liška obecná</a:t>
            </a:r>
          </a:p>
          <a:p>
            <a:r>
              <a:rPr lang="cs-CZ" sz="2800" b="1" dirty="0"/>
              <a:t>jedlá</a:t>
            </a:r>
          </a:p>
        </p:txBody>
      </p:sp>
    </p:spTree>
    <p:extLst>
      <p:ext uri="{BB962C8B-B14F-4D97-AF65-F5344CB8AC3E}">
        <p14:creationId xmlns:p14="http://schemas.microsoft.com/office/powerpoint/2010/main" val="1496301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3599956A-5320-40BF-8CAC-0190515898B8}"/>
              </a:ext>
            </a:extLst>
          </p:cNvPr>
          <p:cNvSpPr txBox="1"/>
          <p:nvPr/>
        </p:nvSpPr>
        <p:spPr>
          <a:xfrm>
            <a:off x="198768" y="173174"/>
            <a:ext cx="3754967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>
                <a:solidFill>
                  <a:prstClr val="black"/>
                </a:solidFill>
                <a:latin typeface="Calibri" panose="020F0502020204030204"/>
              </a:rPr>
              <a:t>Ryzec pravý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>
                <a:solidFill>
                  <a:prstClr val="black"/>
                </a:solidFill>
                <a:latin typeface="Calibri" panose="020F0502020204030204"/>
              </a:rPr>
              <a:t>jedlý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2658962-5EE8-447C-B61C-CD7D5184F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68" y="2665540"/>
            <a:ext cx="6032699" cy="401928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86BEC13-44F2-44BD-A53E-CE4C92392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533" y="174256"/>
            <a:ext cx="6032699" cy="45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63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3599956A-5320-40BF-8CAC-0190515898B8}"/>
              </a:ext>
            </a:extLst>
          </p:cNvPr>
          <p:cNvSpPr txBox="1"/>
          <p:nvPr/>
        </p:nvSpPr>
        <p:spPr>
          <a:xfrm>
            <a:off x="198768" y="173174"/>
            <a:ext cx="3754967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>
                <a:solidFill>
                  <a:prstClr val="black"/>
                </a:solidFill>
                <a:latin typeface="Calibri" panose="020F0502020204030204"/>
              </a:rPr>
              <a:t>Václavka obecná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jedlá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BD7725B-B044-440A-8BAC-CDA41C675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34" y="173174"/>
            <a:ext cx="6023904" cy="607209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7CAB3A2-AE27-4D3C-8821-D53539CCC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35" y="2319867"/>
            <a:ext cx="6917526" cy="436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7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3599956A-5320-40BF-8CAC-0190515898B8}"/>
              </a:ext>
            </a:extLst>
          </p:cNvPr>
          <p:cNvSpPr txBox="1"/>
          <p:nvPr/>
        </p:nvSpPr>
        <p:spPr>
          <a:xfrm>
            <a:off x="198768" y="173174"/>
            <a:ext cx="3754967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>
                <a:solidFill>
                  <a:prstClr val="black"/>
                </a:solidFill>
                <a:latin typeface="Calibri" panose="020F0502020204030204"/>
              </a:rPr>
              <a:t>Hlíva ústřičná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jedlá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DC8E316-0042-4109-91A7-D3B471C92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68" y="1378989"/>
            <a:ext cx="7313612" cy="54790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D7083FA-1DCD-4FD6-B9F5-75DE8E23D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33" y="173173"/>
            <a:ext cx="5524699" cy="552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20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C1988243-1321-4B6D-B2C9-4CC50A1B339E}"/>
              </a:ext>
            </a:extLst>
          </p:cNvPr>
          <p:cNvSpPr txBox="1"/>
          <p:nvPr/>
        </p:nvSpPr>
        <p:spPr>
          <a:xfrm>
            <a:off x="381001" y="182068"/>
            <a:ext cx="401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u="sng" dirty="0">
                <a:solidFill>
                  <a:prstClr val="black"/>
                </a:solidFill>
                <a:latin typeface="Calibri" panose="020F0502020204030204"/>
              </a:rPr>
              <a:t>b</a:t>
            </a:r>
            <a:r>
              <a:rPr kumimoji="0" lang="cs-CZ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Houby </a:t>
            </a:r>
            <a:r>
              <a:rPr kumimoji="0" lang="cs-CZ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rourkaté</a:t>
            </a:r>
            <a:endParaRPr kumimoji="0" lang="cs-CZ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FC92F75-697E-4CD6-B50B-94CF07E801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9" r="9935"/>
          <a:stretch/>
        </p:blipFill>
        <p:spPr>
          <a:xfrm>
            <a:off x="135466" y="1913467"/>
            <a:ext cx="5130800" cy="476246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6064839-C325-4A9F-A057-B7B28A88A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955" y="182068"/>
            <a:ext cx="5803302" cy="386499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5B4E16D-6EF3-488F-9D49-5C4409A75AD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44" y="1708405"/>
            <a:ext cx="4151758" cy="542713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3599956A-5320-40BF-8CAC-0190515898B8}"/>
              </a:ext>
            </a:extLst>
          </p:cNvPr>
          <p:cNvSpPr txBox="1"/>
          <p:nvPr/>
        </p:nvSpPr>
        <p:spPr>
          <a:xfrm>
            <a:off x="656859" y="875611"/>
            <a:ext cx="2260601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Hřib smrkový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jedlý</a:t>
            </a:r>
          </a:p>
        </p:txBody>
      </p:sp>
    </p:spTree>
    <p:extLst>
      <p:ext uri="{BB962C8B-B14F-4D97-AF65-F5344CB8AC3E}">
        <p14:creationId xmlns:p14="http://schemas.microsoft.com/office/powerpoint/2010/main" val="3641028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3599956A-5320-40BF-8CAC-0190515898B8}"/>
              </a:ext>
            </a:extLst>
          </p:cNvPr>
          <p:cNvSpPr txBox="1"/>
          <p:nvPr/>
        </p:nvSpPr>
        <p:spPr>
          <a:xfrm>
            <a:off x="165792" y="182068"/>
            <a:ext cx="3085408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Hřib kovář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>
                <a:solidFill>
                  <a:prstClr val="black"/>
                </a:solidFill>
                <a:latin typeface="Calibri" panose="020F0502020204030204"/>
              </a:rPr>
              <a:t>jedlý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6D195F6-0796-43D3-BB4D-889FF4BF0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361" y="182068"/>
            <a:ext cx="5451638" cy="313671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3B81E26-DBE5-43D3-9DA8-DB76C438CA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7"/>
          <a:stretch/>
        </p:blipFill>
        <p:spPr>
          <a:xfrm>
            <a:off x="0" y="1574801"/>
            <a:ext cx="4343311" cy="510113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18638F3-C42D-45C4-BA7F-F3F069EC5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734" y="3002845"/>
            <a:ext cx="5782733" cy="385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07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3599956A-5320-40BF-8CAC-0190515898B8}"/>
              </a:ext>
            </a:extLst>
          </p:cNvPr>
          <p:cNvSpPr txBox="1"/>
          <p:nvPr/>
        </p:nvSpPr>
        <p:spPr>
          <a:xfrm>
            <a:off x="222093" y="141013"/>
            <a:ext cx="3085408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Hřib satan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jedovatý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EC1C340-2794-4BC9-BC2D-ED74B3843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522" y="135467"/>
            <a:ext cx="4727385" cy="55372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A64BDAC-C3B1-4E79-9082-D65E55D00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2760132"/>
            <a:ext cx="5463822" cy="409786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236623C-A331-4651-ADBF-6852E1ECEAD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709" y="0"/>
            <a:ext cx="3291076" cy="430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22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3599956A-5320-40BF-8CAC-0190515898B8}"/>
              </a:ext>
            </a:extLst>
          </p:cNvPr>
          <p:cNvSpPr txBox="1"/>
          <p:nvPr/>
        </p:nvSpPr>
        <p:spPr>
          <a:xfrm>
            <a:off x="222092" y="141013"/>
            <a:ext cx="532427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Hřib (suchohřib) hnědý „modrák“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jedlý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8C8CA23-21E5-492D-B0D8-94A8F1099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371" y="1828799"/>
            <a:ext cx="6124223" cy="459316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42C8591-101C-4AB0-AA66-3F0FFBB0A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81" y="1659466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23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4286E3EB-479B-4636-85DE-082E110E9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204393"/>
            <a:ext cx="4741333" cy="357180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3599956A-5320-40BF-8CAC-0190515898B8}"/>
              </a:ext>
            </a:extLst>
          </p:cNvPr>
          <p:cNvSpPr txBox="1"/>
          <p:nvPr/>
        </p:nvSpPr>
        <p:spPr>
          <a:xfrm>
            <a:off x="222092" y="141013"/>
            <a:ext cx="6124223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Hřib (suchohřib) žlutomasý „babka“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jedlý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7B9E21D-7060-4F7A-A60B-BB90F7047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25" y="2005287"/>
            <a:ext cx="6282267" cy="47117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F13192A-5370-46EC-9C9B-0CC3760A01C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866" y="141013"/>
            <a:ext cx="3772747" cy="382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18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3599956A-5320-40BF-8CAC-0190515898B8}"/>
              </a:ext>
            </a:extLst>
          </p:cNvPr>
          <p:cNvSpPr txBox="1"/>
          <p:nvPr/>
        </p:nvSpPr>
        <p:spPr>
          <a:xfrm>
            <a:off x="222092" y="141013"/>
            <a:ext cx="3621775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>
                <a:solidFill>
                  <a:prstClr val="black"/>
                </a:solidFill>
                <a:latin typeface="Calibri" panose="020F0502020204030204"/>
              </a:rPr>
              <a:t>Křemenáč osikový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jedlý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62C4D8D-176F-491A-A248-6816E0D37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92" y="1238250"/>
            <a:ext cx="4143375" cy="43815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A922C7-96B0-4155-87EC-19C45D17B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083" y="1436158"/>
            <a:ext cx="3933825" cy="523875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476F127-D64A-440D-9169-D3EFED7E0E9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33" y="228446"/>
            <a:ext cx="5113709" cy="668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15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3599956A-5320-40BF-8CAC-0190515898B8}"/>
              </a:ext>
            </a:extLst>
          </p:cNvPr>
          <p:cNvSpPr txBox="1"/>
          <p:nvPr/>
        </p:nvSpPr>
        <p:spPr>
          <a:xfrm>
            <a:off x="222092" y="141013"/>
            <a:ext cx="3621775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Kozák březový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jedlý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419AA08-5921-4AD9-9581-F17800B39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91" y="1744133"/>
            <a:ext cx="7330609" cy="48577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A2F3AB6-4213-4BFE-86B7-4291B2C74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87" y="1363133"/>
            <a:ext cx="393382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40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A7649E8-6B39-4BD0-B653-F5E6E2AD7A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2" r="18240"/>
          <a:stretch/>
        </p:blipFill>
        <p:spPr>
          <a:xfrm>
            <a:off x="152400" y="255785"/>
            <a:ext cx="4402667" cy="445928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543C48F-2775-4783-A7D0-8485627D0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5943600" cy="404581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B72E9BE-AA9E-4866-9E86-40BFD6B5504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617" y="2107339"/>
            <a:ext cx="3989832" cy="5215467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3599956A-5320-40BF-8CAC-0190515898B8}"/>
              </a:ext>
            </a:extLst>
          </p:cNvPr>
          <p:cNvSpPr txBox="1"/>
          <p:nvPr/>
        </p:nvSpPr>
        <p:spPr>
          <a:xfrm>
            <a:off x="3330618" y="99562"/>
            <a:ext cx="3989831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>
                <a:solidFill>
                  <a:prstClr val="black"/>
                </a:solidFill>
                <a:latin typeface="Calibri" panose="020F0502020204030204"/>
              </a:rPr>
              <a:t>Pečárka ovčí „žampion“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jedlá</a:t>
            </a:r>
          </a:p>
        </p:txBody>
      </p:sp>
    </p:spTree>
    <p:extLst>
      <p:ext uri="{BB962C8B-B14F-4D97-AF65-F5344CB8AC3E}">
        <p14:creationId xmlns:p14="http://schemas.microsoft.com/office/powerpoint/2010/main" val="447336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3599956A-5320-40BF-8CAC-0190515898B8}"/>
              </a:ext>
            </a:extLst>
          </p:cNvPr>
          <p:cNvSpPr txBox="1"/>
          <p:nvPr/>
        </p:nvSpPr>
        <p:spPr>
          <a:xfrm>
            <a:off x="222092" y="141013"/>
            <a:ext cx="3621775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Klouzek sličný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jedlý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50C6BC1-9352-43ED-9BD6-5C93A8FE7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05" y="1095120"/>
            <a:ext cx="7920003" cy="549780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3233C3A-3111-4D3C-9D7F-D38359FF7D9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2479"/>
            <a:ext cx="4366841" cy="436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95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C1988243-1321-4B6D-B2C9-4CC50A1B339E}"/>
              </a:ext>
            </a:extLst>
          </p:cNvPr>
          <p:cNvSpPr txBox="1"/>
          <p:nvPr/>
        </p:nvSpPr>
        <p:spPr>
          <a:xfrm>
            <a:off x="190499" y="182068"/>
            <a:ext cx="461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u="sng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kumimoji="0" lang="cs-CZ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Houby </a:t>
            </a:r>
            <a:r>
              <a:rPr kumimoji="0" lang="cs-CZ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chorošovité</a:t>
            </a:r>
            <a:endParaRPr kumimoji="0" lang="cs-CZ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599956A-5320-40BF-8CAC-0190515898B8}"/>
              </a:ext>
            </a:extLst>
          </p:cNvPr>
          <p:cNvSpPr txBox="1"/>
          <p:nvPr/>
        </p:nvSpPr>
        <p:spPr>
          <a:xfrm>
            <a:off x="521392" y="1087278"/>
            <a:ext cx="3051541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>
                <a:solidFill>
                  <a:prstClr val="black"/>
                </a:solidFill>
                <a:latin typeface="Calibri" panose="020F0502020204030204"/>
              </a:rPr>
              <a:t>Kotrč kadeřavý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jedlý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549BE4A-C91B-4B52-B905-774DFBD49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068"/>
            <a:ext cx="7620000" cy="56896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5CD7ACD-0587-4C31-B602-D08BCAF02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2472267"/>
            <a:ext cx="5115571" cy="420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72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3599956A-5320-40BF-8CAC-0190515898B8}"/>
              </a:ext>
            </a:extLst>
          </p:cNvPr>
          <p:cNvSpPr txBox="1"/>
          <p:nvPr/>
        </p:nvSpPr>
        <p:spPr>
          <a:xfrm>
            <a:off x="233892" y="262467"/>
            <a:ext cx="3660775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>
                <a:solidFill>
                  <a:prstClr val="black"/>
                </a:solidFill>
                <a:latin typeface="Calibri" panose="020F0502020204030204"/>
              </a:rPr>
              <a:t>Troudnatec páskovaný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nejedlý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F82A8BA-2C98-4585-9C57-808A087F1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985" y="237066"/>
            <a:ext cx="6514123" cy="457039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1C74B98-2412-4642-B2EB-227B52782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09283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11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C1988243-1321-4B6D-B2C9-4CC50A1B339E}"/>
              </a:ext>
            </a:extLst>
          </p:cNvPr>
          <p:cNvSpPr txBox="1"/>
          <p:nvPr/>
        </p:nvSpPr>
        <p:spPr>
          <a:xfrm>
            <a:off x="190499" y="182068"/>
            <a:ext cx="461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u="sng" dirty="0">
                <a:solidFill>
                  <a:prstClr val="black"/>
                </a:solidFill>
                <a:latin typeface="Calibri" panose="020F0502020204030204"/>
              </a:rPr>
              <a:t>d</a:t>
            </a:r>
            <a:r>
              <a:rPr kumimoji="0" lang="cs-CZ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Houby </a:t>
            </a:r>
            <a:r>
              <a:rPr kumimoji="0" lang="cs-CZ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břichatkovité</a:t>
            </a:r>
            <a:endParaRPr kumimoji="0" lang="cs-CZ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599956A-5320-40BF-8CAC-0190515898B8}"/>
              </a:ext>
            </a:extLst>
          </p:cNvPr>
          <p:cNvSpPr txBox="1"/>
          <p:nvPr/>
        </p:nvSpPr>
        <p:spPr>
          <a:xfrm>
            <a:off x="470592" y="1087278"/>
            <a:ext cx="3051541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>
                <a:solidFill>
                  <a:prstClr val="black"/>
                </a:solidFill>
                <a:latin typeface="Calibri" panose="020F0502020204030204"/>
              </a:rPr>
              <a:t>Pýchavka obecná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>
                <a:solidFill>
                  <a:prstClr val="black"/>
                </a:solidFill>
                <a:latin typeface="Calibri" panose="020F0502020204030204"/>
              </a:rPr>
              <a:t>v mládí jedlá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37C8DA7-7424-41B6-9DC6-FEDA7097F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83" y="182068"/>
            <a:ext cx="6402917" cy="480218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42F6F82-985D-43C4-8ABC-73E7AE57C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32" y="2506133"/>
            <a:ext cx="5676339" cy="426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46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C1988243-1321-4B6D-B2C9-4CC50A1B339E}"/>
              </a:ext>
            </a:extLst>
          </p:cNvPr>
          <p:cNvSpPr txBox="1"/>
          <p:nvPr/>
        </p:nvSpPr>
        <p:spPr>
          <a:xfrm>
            <a:off x="190499" y="182068"/>
            <a:ext cx="461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u="sng" dirty="0">
                <a:solidFill>
                  <a:prstClr val="black"/>
                </a:solidFill>
                <a:latin typeface="Calibri" panose="020F0502020204030204"/>
              </a:rPr>
              <a:t>e</a:t>
            </a:r>
            <a:r>
              <a:rPr kumimoji="0" lang="cs-CZ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Houby </a:t>
            </a:r>
            <a:r>
              <a:rPr kumimoji="0" lang="cs-CZ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hadovkovité</a:t>
            </a:r>
            <a:endParaRPr kumimoji="0" lang="cs-CZ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012ABE0-6A4C-4147-8549-773434665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612963"/>
            <a:ext cx="6750625" cy="506296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5BF8DBA-F210-45FF-91C3-2D8102033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1" y="182068"/>
            <a:ext cx="5638800" cy="375685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8AD7B87-33AC-4157-94C8-1651D5525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917" y="3429000"/>
            <a:ext cx="4521083" cy="3390812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3599956A-5320-40BF-8CAC-0190515898B8}"/>
              </a:ext>
            </a:extLst>
          </p:cNvPr>
          <p:cNvSpPr txBox="1"/>
          <p:nvPr/>
        </p:nvSpPr>
        <p:spPr>
          <a:xfrm>
            <a:off x="190499" y="828399"/>
            <a:ext cx="3051541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>
                <a:solidFill>
                  <a:prstClr val="black"/>
                </a:solidFill>
                <a:latin typeface="Calibri" panose="020F0502020204030204"/>
              </a:rPr>
              <a:t>Hadovka smrdutá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>
                <a:solidFill>
                  <a:prstClr val="black"/>
                </a:solidFill>
                <a:latin typeface="Calibri" panose="020F0502020204030204"/>
              </a:rPr>
              <a:t>nejedlá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852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5DE4312-114D-4100-A108-6DE15FF15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31" y="185873"/>
            <a:ext cx="5715000" cy="57150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3599956A-5320-40BF-8CAC-0190515898B8}"/>
              </a:ext>
            </a:extLst>
          </p:cNvPr>
          <p:cNvSpPr txBox="1"/>
          <p:nvPr/>
        </p:nvSpPr>
        <p:spPr>
          <a:xfrm>
            <a:off x="5223935" y="185873"/>
            <a:ext cx="2713565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>
                <a:solidFill>
                  <a:prstClr val="black"/>
                </a:solidFill>
                <a:latin typeface="Calibri" panose="020F0502020204030204"/>
              </a:rPr>
              <a:t>Bedla vysoká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>
                <a:solidFill>
                  <a:prstClr val="black"/>
                </a:solidFill>
                <a:latin typeface="Calibri" panose="020F0502020204030204"/>
              </a:rPr>
              <a:t>jedlá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555DA17-B572-4D93-A511-869CBFA3DC7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00293"/>
            <a:ext cx="4242646" cy="647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8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DD3967B2-5622-411A-8505-71874CBE9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03184" cy="606748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4F183AC-1F61-410F-A688-63B555E4B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426" y="2810540"/>
            <a:ext cx="5396613" cy="404746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2D5CC72-FB39-4722-8C56-84C7257AD4A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00" y="538754"/>
            <a:ext cx="3911600" cy="5837078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3599956A-5320-40BF-8CAC-0190515898B8}"/>
              </a:ext>
            </a:extLst>
          </p:cNvPr>
          <p:cNvSpPr txBox="1"/>
          <p:nvPr/>
        </p:nvSpPr>
        <p:spPr>
          <a:xfrm>
            <a:off x="3915834" y="243487"/>
            <a:ext cx="4846725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>
                <a:solidFill>
                  <a:prstClr val="black"/>
                </a:solidFill>
                <a:latin typeface="Calibri" panose="020F0502020204030204"/>
              </a:rPr>
              <a:t>Muchomůrka růžovka „masák“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jedlá</a:t>
            </a:r>
          </a:p>
        </p:txBody>
      </p:sp>
    </p:spTree>
    <p:extLst>
      <p:ext uri="{BB962C8B-B14F-4D97-AF65-F5344CB8AC3E}">
        <p14:creationId xmlns:p14="http://schemas.microsoft.com/office/powerpoint/2010/main" val="1428385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2873B660-BB8B-4AC5-AF8D-7605A9216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734" y="2628900"/>
            <a:ext cx="6350000" cy="42291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8111714-74E9-4ECB-A1E8-D5EFA1C38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302" y="0"/>
            <a:ext cx="5898698" cy="3928533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3599956A-5320-40BF-8CAC-0190515898B8}"/>
              </a:ext>
            </a:extLst>
          </p:cNvPr>
          <p:cNvSpPr txBox="1"/>
          <p:nvPr/>
        </p:nvSpPr>
        <p:spPr>
          <a:xfrm>
            <a:off x="3227914" y="165610"/>
            <a:ext cx="3754967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Muchomůrka tygrovaná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>
                <a:solidFill>
                  <a:prstClr val="black"/>
                </a:solidFill>
                <a:latin typeface="Calibri" panose="020F0502020204030204"/>
              </a:rPr>
              <a:t>smrtelně jedovatá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6EA3B74-B014-4981-9BDE-0A5D7B63B17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5F9FA"/>
              </a:clrFrom>
              <a:clrTo>
                <a:srgbClr val="F5F9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15" y="-389466"/>
            <a:ext cx="3404429" cy="445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94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B78E111-2A6D-4C0C-A525-C047E65DE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15000" cy="42862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A6A2691-3F6F-4CE9-B1F6-123345B75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75" y="0"/>
            <a:ext cx="3933825" cy="523875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E1B3B62-3A3C-4ACF-923B-3F3ED6035C9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933" y="1766724"/>
            <a:ext cx="3573771" cy="5247563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3599956A-5320-40BF-8CAC-0190515898B8}"/>
              </a:ext>
            </a:extLst>
          </p:cNvPr>
          <p:cNvSpPr txBox="1"/>
          <p:nvPr/>
        </p:nvSpPr>
        <p:spPr>
          <a:xfrm>
            <a:off x="5322137" y="152309"/>
            <a:ext cx="3754967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Muchomůrka červená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jedovatá</a:t>
            </a:r>
          </a:p>
        </p:txBody>
      </p:sp>
    </p:spTree>
    <p:extLst>
      <p:ext uri="{BB962C8B-B14F-4D97-AF65-F5344CB8AC3E}">
        <p14:creationId xmlns:p14="http://schemas.microsoft.com/office/powerpoint/2010/main" val="2763969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801D6ED-ABAD-467A-BF00-F85E2E414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67" y="401341"/>
            <a:ext cx="4848003" cy="6456659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3599956A-5320-40BF-8CAC-0190515898B8}"/>
              </a:ext>
            </a:extLst>
          </p:cNvPr>
          <p:cNvSpPr txBox="1"/>
          <p:nvPr/>
        </p:nvSpPr>
        <p:spPr>
          <a:xfrm>
            <a:off x="3781204" y="245630"/>
            <a:ext cx="3754967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Muchomůrka zelená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kumimoji="0" 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mrtelně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jedovatá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48A07BB-68DD-42D1-B1EE-F3E69DCFF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3572933" cy="537369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5D95B7E-6A0E-4EFB-831E-56A2B2DED82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688" y="1998133"/>
            <a:ext cx="4147780" cy="445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99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3599956A-5320-40BF-8CAC-0190515898B8}"/>
              </a:ext>
            </a:extLst>
          </p:cNvPr>
          <p:cNvSpPr txBox="1"/>
          <p:nvPr/>
        </p:nvSpPr>
        <p:spPr>
          <a:xfrm>
            <a:off x="198768" y="173174"/>
            <a:ext cx="3754967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>
                <a:solidFill>
                  <a:prstClr val="black"/>
                </a:solidFill>
                <a:latin typeface="Calibri" panose="020F0502020204030204"/>
              </a:rPr>
              <a:t>Holubinka nazelenalá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jedlá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AA2B857-A5E7-49D2-BFEB-FA7DAD6AF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164" y="173174"/>
            <a:ext cx="5715000" cy="42862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0980548-E2A6-431C-A048-6D5999E90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8398"/>
            <a:ext cx="6125633" cy="458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7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3599956A-5320-40BF-8CAC-0190515898B8}"/>
              </a:ext>
            </a:extLst>
          </p:cNvPr>
          <p:cNvSpPr txBox="1"/>
          <p:nvPr/>
        </p:nvSpPr>
        <p:spPr>
          <a:xfrm>
            <a:off x="198768" y="173174"/>
            <a:ext cx="3754967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Holubinka vrhavka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>
                <a:solidFill>
                  <a:prstClr val="black"/>
                </a:solidFill>
                <a:latin typeface="Calibri" panose="020F0502020204030204"/>
              </a:rPr>
              <a:t> n</a:t>
            </a:r>
            <a:r>
              <a:rPr kumimoji="0" 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ejedlá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palčivá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E0BA38-FDD1-401C-9833-E71383F69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52" y="42333"/>
            <a:ext cx="7733029" cy="500327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98038D5-D7F6-495E-8156-131FBF182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" y="2584641"/>
            <a:ext cx="5466914" cy="410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110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119</Words>
  <Application>Microsoft Office PowerPoint</Application>
  <PresentationFormat>Širokoúhlá obrazovka</PresentationFormat>
  <Paragraphs>54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Tomas</dc:creator>
  <cp:lastModifiedBy>Tomas</cp:lastModifiedBy>
  <cp:revision>7</cp:revision>
  <dcterms:created xsi:type="dcterms:W3CDTF">2017-11-21T09:19:37Z</dcterms:created>
  <dcterms:modified xsi:type="dcterms:W3CDTF">2017-11-21T10:05:21Z</dcterms:modified>
</cp:coreProperties>
</file>